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9" r:id="rId1"/>
  </p:sldMasterIdLst>
  <p:notesMasterIdLst>
    <p:notesMasterId r:id="rId21"/>
  </p:notesMasterIdLst>
  <p:sldIdLst>
    <p:sldId id="256" r:id="rId2"/>
    <p:sldId id="268" r:id="rId3"/>
    <p:sldId id="267" r:id="rId4"/>
    <p:sldId id="257" r:id="rId5"/>
    <p:sldId id="266" r:id="rId6"/>
    <p:sldId id="258" r:id="rId7"/>
    <p:sldId id="259" r:id="rId8"/>
    <p:sldId id="261" r:id="rId9"/>
    <p:sldId id="262" r:id="rId10"/>
    <p:sldId id="263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64" r:id="rId19"/>
    <p:sldId id="265" r:id="rId20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ヒラギノ角ゴ Pro W3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ヒラギノ角ゴ Pro W3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ヒラギノ角ゴ Pro W3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ヒラギノ角ゴ Pro W3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567"/>
    <p:restoredTop sz="91389"/>
  </p:normalViewPr>
  <p:slideViewPr>
    <p:cSldViewPr>
      <p:cViewPr varScale="1">
        <p:scale>
          <a:sx n="119" d="100"/>
          <a:sy n="119" d="100"/>
        </p:scale>
        <p:origin x="1368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44375F00-D15F-6204-53DE-685A12569509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B55F281C-371F-ACE2-3616-FA76923F12EF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4" name="Rectangle 4">
            <a:extLst>
              <a:ext uri="{FF2B5EF4-FFF2-40B4-BE49-F238E27FC236}">
                <a16:creationId xmlns:a16="http://schemas.microsoft.com/office/drawing/2014/main" id="{1FD0F1A1-92E6-E23C-08CA-76AA2950B45E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</p:sp>
      <p:sp>
        <p:nvSpPr>
          <p:cNvPr id="25605" name="Rectangle 5">
            <a:extLst>
              <a:ext uri="{FF2B5EF4-FFF2-40B4-BE49-F238E27FC236}">
                <a16:creationId xmlns:a16="http://schemas.microsoft.com/office/drawing/2014/main" id="{F444D98B-AB50-AD42-66A0-86BD4AB5DBD8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5606" name="Rectangle 6">
            <a:extLst>
              <a:ext uri="{FF2B5EF4-FFF2-40B4-BE49-F238E27FC236}">
                <a16:creationId xmlns:a16="http://schemas.microsoft.com/office/drawing/2014/main" id="{1091E53A-4B62-F7E7-2E6F-FD90B4961C69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7" name="Rectangle 7">
            <a:extLst>
              <a:ext uri="{FF2B5EF4-FFF2-40B4-BE49-F238E27FC236}">
                <a16:creationId xmlns:a16="http://schemas.microsoft.com/office/drawing/2014/main" id="{8B817D12-07FD-C394-675D-A0D7062A2E8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08FDA99-4DFE-D840-A2E5-202A833A8CBA}" type="slidenum">
              <a:rPr lang="en-US" altLang="sk-SK"/>
              <a:pPr/>
              <a:t>‹#›</a:t>
            </a:fld>
            <a:endParaRPr lang="en-US" alt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7">
            <a:extLst>
              <a:ext uri="{FF2B5EF4-FFF2-40B4-BE49-F238E27FC236}">
                <a16:creationId xmlns:a16="http://schemas.microsoft.com/office/drawing/2014/main" id="{C4E5B965-1C73-307E-BC3A-D9D06FD2254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fld id="{99A22F9A-6954-F942-91FC-7626AEA578CB}" type="slidenum">
              <a:rPr lang="en-US" altLang="sk-SK" sz="1200"/>
              <a:pPr/>
              <a:t>1</a:t>
            </a:fld>
            <a:endParaRPr lang="en-US" altLang="sk-SK" sz="1200"/>
          </a:p>
        </p:txBody>
      </p:sp>
      <p:sp>
        <p:nvSpPr>
          <p:cNvPr id="26626" name="Rectangle 2">
            <a:extLst>
              <a:ext uri="{FF2B5EF4-FFF2-40B4-BE49-F238E27FC236}">
                <a16:creationId xmlns:a16="http://schemas.microsoft.com/office/drawing/2014/main" id="{CB9EFCAA-5FFD-B123-BA65-D92A2A45768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442D5509-BD7E-840C-B15B-D8A73155555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ea typeface="ヒラギノ角ゴ Pro W3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>
            <a:extLst>
              <a:ext uri="{FF2B5EF4-FFF2-40B4-BE49-F238E27FC236}">
                <a16:creationId xmlns:a16="http://schemas.microsoft.com/office/drawing/2014/main" id="{46FDCD21-B585-DD83-2895-E097B9D9AFD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fld id="{57E4F705-4762-9241-9E4C-D3BA1D336575}" type="slidenum">
              <a:rPr lang="en-US" altLang="sk-SK" sz="1200"/>
              <a:pPr/>
              <a:t>13</a:t>
            </a:fld>
            <a:endParaRPr lang="en-US" altLang="sk-SK" sz="1200"/>
          </a:p>
        </p:txBody>
      </p:sp>
      <p:sp>
        <p:nvSpPr>
          <p:cNvPr id="39938" name="Rectangle 2">
            <a:extLst>
              <a:ext uri="{FF2B5EF4-FFF2-40B4-BE49-F238E27FC236}">
                <a16:creationId xmlns:a16="http://schemas.microsoft.com/office/drawing/2014/main" id="{117210E0-208C-0484-89C1-92EC4C3AF68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32F1212D-88B1-AE50-BBC4-DE526B40DDB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ea typeface="ヒラギノ角ゴ Pro W3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E06AF2-632E-2972-4892-415BD6D2AF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>
            <a:extLst>
              <a:ext uri="{FF2B5EF4-FFF2-40B4-BE49-F238E27FC236}">
                <a16:creationId xmlns:a16="http://schemas.microsoft.com/office/drawing/2014/main" id="{C608479C-F73F-2CF5-93C9-DB2B4BBDF33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fld id="{57E4F705-4762-9241-9E4C-D3BA1D336575}" type="slidenum">
              <a:rPr lang="en-US" altLang="sk-SK" sz="1200"/>
              <a:pPr/>
              <a:t>14</a:t>
            </a:fld>
            <a:endParaRPr lang="en-US" altLang="sk-SK" sz="1200"/>
          </a:p>
        </p:txBody>
      </p:sp>
      <p:sp>
        <p:nvSpPr>
          <p:cNvPr id="39938" name="Rectangle 2">
            <a:extLst>
              <a:ext uri="{FF2B5EF4-FFF2-40B4-BE49-F238E27FC236}">
                <a16:creationId xmlns:a16="http://schemas.microsoft.com/office/drawing/2014/main" id="{0380496D-F076-5768-3C14-6047ABDFB95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CF83B46F-CED8-F65A-0EC5-1AD0DE9EB96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926300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C43712-E0B2-9096-0C32-BB43DA7D8A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>
            <a:extLst>
              <a:ext uri="{FF2B5EF4-FFF2-40B4-BE49-F238E27FC236}">
                <a16:creationId xmlns:a16="http://schemas.microsoft.com/office/drawing/2014/main" id="{B862654B-D677-DBA9-8FA6-561EB112B89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fld id="{57E4F705-4762-9241-9E4C-D3BA1D336575}" type="slidenum">
              <a:rPr lang="en-US" altLang="sk-SK" sz="1200"/>
              <a:pPr/>
              <a:t>15</a:t>
            </a:fld>
            <a:endParaRPr lang="en-US" altLang="sk-SK" sz="1200"/>
          </a:p>
        </p:txBody>
      </p:sp>
      <p:sp>
        <p:nvSpPr>
          <p:cNvPr id="39938" name="Rectangle 2">
            <a:extLst>
              <a:ext uri="{FF2B5EF4-FFF2-40B4-BE49-F238E27FC236}">
                <a16:creationId xmlns:a16="http://schemas.microsoft.com/office/drawing/2014/main" id="{72DDC457-3A0E-392F-CA07-4E74F17DFEF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79020087-79FC-89C9-981D-0DCB41EE160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41771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6CB436-BE65-664F-B7CA-42AECAECE2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>
            <a:extLst>
              <a:ext uri="{FF2B5EF4-FFF2-40B4-BE49-F238E27FC236}">
                <a16:creationId xmlns:a16="http://schemas.microsoft.com/office/drawing/2014/main" id="{D566970C-0E71-4785-E585-FCBEF83DDF1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fld id="{57E4F705-4762-9241-9E4C-D3BA1D336575}" type="slidenum">
              <a:rPr lang="en-US" altLang="sk-SK" sz="1200"/>
              <a:pPr/>
              <a:t>16</a:t>
            </a:fld>
            <a:endParaRPr lang="en-US" altLang="sk-SK" sz="1200"/>
          </a:p>
        </p:txBody>
      </p:sp>
      <p:sp>
        <p:nvSpPr>
          <p:cNvPr id="39938" name="Rectangle 2">
            <a:extLst>
              <a:ext uri="{FF2B5EF4-FFF2-40B4-BE49-F238E27FC236}">
                <a16:creationId xmlns:a16="http://schemas.microsoft.com/office/drawing/2014/main" id="{E4E9EFAB-2EAE-893A-A7E0-FC94DB2F048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51196E22-0CD8-970D-048F-8FA716AC8F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622234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6C3625-7570-B979-CC50-ACCBA019F0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>
            <a:extLst>
              <a:ext uri="{FF2B5EF4-FFF2-40B4-BE49-F238E27FC236}">
                <a16:creationId xmlns:a16="http://schemas.microsoft.com/office/drawing/2014/main" id="{C9DC1B31-553D-74F6-FEA0-F962EF99568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fld id="{57E4F705-4762-9241-9E4C-D3BA1D336575}" type="slidenum">
              <a:rPr lang="en-US" altLang="sk-SK" sz="1200"/>
              <a:pPr/>
              <a:t>17</a:t>
            </a:fld>
            <a:endParaRPr lang="en-US" altLang="sk-SK" sz="1200"/>
          </a:p>
        </p:txBody>
      </p:sp>
      <p:sp>
        <p:nvSpPr>
          <p:cNvPr id="39938" name="Rectangle 2">
            <a:extLst>
              <a:ext uri="{FF2B5EF4-FFF2-40B4-BE49-F238E27FC236}">
                <a16:creationId xmlns:a16="http://schemas.microsoft.com/office/drawing/2014/main" id="{193A98F1-B6EA-FF6C-9C1C-F2839E93311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CDD39B2B-1121-05EA-E90C-35C6A3F9C16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422521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7">
            <a:extLst>
              <a:ext uri="{FF2B5EF4-FFF2-40B4-BE49-F238E27FC236}">
                <a16:creationId xmlns:a16="http://schemas.microsoft.com/office/drawing/2014/main" id="{341C3158-0E31-5E99-E2C7-4B5C296CA48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fld id="{58907B13-E78C-EC40-A45F-247F5B52E4C5}" type="slidenum">
              <a:rPr lang="en-US" altLang="sk-SK" sz="1200"/>
              <a:pPr/>
              <a:t>18</a:t>
            </a:fld>
            <a:endParaRPr lang="en-US" altLang="sk-SK" sz="1200"/>
          </a:p>
        </p:txBody>
      </p:sp>
      <p:sp>
        <p:nvSpPr>
          <p:cNvPr id="41986" name="Rectangle 2">
            <a:extLst>
              <a:ext uri="{FF2B5EF4-FFF2-40B4-BE49-F238E27FC236}">
                <a16:creationId xmlns:a16="http://schemas.microsoft.com/office/drawing/2014/main" id="{65FEFF83-CBDB-743D-6ABA-BFA9281438C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C09172E1-0124-1A43-EB49-8211A7AC21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ea typeface="ヒラギノ角ゴ Pro W3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7">
            <a:extLst>
              <a:ext uri="{FF2B5EF4-FFF2-40B4-BE49-F238E27FC236}">
                <a16:creationId xmlns:a16="http://schemas.microsoft.com/office/drawing/2014/main" id="{3D97EF63-D1CC-4766-5D27-F892C632851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fld id="{E6287364-64F0-E945-A1FA-F223DE39D774}" type="slidenum">
              <a:rPr lang="en-US" altLang="sk-SK" sz="1200"/>
              <a:pPr/>
              <a:t>19</a:t>
            </a:fld>
            <a:endParaRPr lang="en-US" altLang="sk-SK" sz="1200"/>
          </a:p>
        </p:txBody>
      </p:sp>
      <p:sp>
        <p:nvSpPr>
          <p:cNvPr id="45058" name="Rectangle 2">
            <a:extLst>
              <a:ext uri="{FF2B5EF4-FFF2-40B4-BE49-F238E27FC236}">
                <a16:creationId xmlns:a16="http://schemas.microsoft.com/office/drawing/2014/main" id="{3AA2E733-7E2B-C209-BC19-6E06D10E391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3FD88CC4-3B80-881D-7673-732F563E3C3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ea typeface="ヒラギノ角ゴ Pro W3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7">
            <a:extLst>
              <a:ext uri="{FF2B5EF4-FFF2-40B4-BE49-F238E27FC236}">
                <a16:creationId xmlns:a16="http://schemas.microsoft.com/office/drawing/2014/main" id="{FE6F9046-9E20-841F-C4D6-B0961C06B2A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fld id="{A6C7F395-BC2E-F748-9F0F-D74702EDCAAC}" type="slidenum">
              <a:rPr lang="en-US" altLang="sk-SK" sz="1200"/>
              <a:pPr/>
              <a:t>4</a:t>
            </a:fld>
            <a:endParaRPr lang="en-US" altLang="sk-SK" sz="1200"/>
          </a:p>
        </p:txBody>
      </p:sp>
      <p:sp>
        <p:nvSpPr>
          <p:cNvPr id="27650" name="Rectangle 2">
            <a:extLst>
              <a:ext uri="{FF2B5EF4-FFF2-40B4-BE49-F238E27FC236}">
                <a16:creationId xmlns:a16="http://schemas.microsoft.com/office/drawing/2014/main" id="{1C263968-AC28-C112-1A92-C0133C7E007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3EA29F52-9915-5CBB-9C1C-0EF23CF1F5B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ea typeface="ヒラギノ角ゴ Pro W3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7">
            <a:extLst>
              <a:ext uri="{FF2B5EF4-FFF2-40B4-BE49-F238E27FC236}">
                <a16:creationId xmlns:a16="http://schemas.microsoft.com/office/drawing/2014/main" id="{79A51D25-7B52-9798-57FE-FC32FAD8B93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fld id="{4BD7627E-AAAE-4840-839B-2D081F883C2C}" type="slidenum">
              <a:rPr lang="en-US" altLang="sk-SK" sz="1200"/>
              <a:pPr/>
              <a:t>6</a:t>
            </a:fld>
            <a:endParaRPr lang="en-US" altLang="sk-SK" sz="1200"/>
          </a:p>
        </p:txBody>
      </p:sp>
      <p:sp>
        <p:nvSpPr>
          <p:cNvPr id="34818" name="Rectangle 2">
            <a:extLst>
              <a:ext uri="{FF2B5EF4-FFF2-40B4-BE49-F238E27FC236}">
                <a16:creationId xmlns:a16="http://schemas.microsoft.com/office/drawing/2014/main" id="{F61D12B8-5437-E1B5-254D-298A93E76D9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91B55A35-6599-7C91-7B40-471ADC840E3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ea typeface="ヒラギノ角ゴ Pro W3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7">
            <a:extLst>
              <a:ext uri="{FF2B5EF4-FFF2-40B4-BE49-F238E27FC236}">
                <a16:creationId xmlns:a16="http://schemas.microsoft.com/office/drawing/2014/main" id="{5A8CCFCD-7ED7-93BB-5C7A-868479E71EC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fld id="{AB662AF2-FC71-C54D-9B01-B3D23D4E5D4B}" type="slidenum">
              <a:rPr lang="en-US" altLang="sk-SK" sz="1200"/>
              <a:pPr/>
              <a:t>7</a:t>
            </a:fld>
            <a:endParaRPr lang="en-US" altLang="sk-SK" sz="1200"/>
          </a:p>
        </p:txBody>
      </p:sp>
      <p:sp>
        <p:nvSpPr>
          <p:cNvPr id="35842" name="Rectangle 2">
            <a:extLst>
              <a:ext uri="{FF2B5EF4-FFF2-40B4-BE49-F238E27FC236}">
                <a16:creationId xmlns:a16="http://schemas.microsoft.com/office/drawing/2014/main" id="{20143E7B-A4DA-C8A8-6CB2-3491CD826C3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13833274-2021-8484-7EB1-BFEC66CE8C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ea typeface="ヒラギノ角ゴ Pro W3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>
            <a:extLst>
              <a:ext uri="{FF2B5EF4-FFF2-40B4-BE49-F238E27FC236}">
                <a16:creationId xmlns:a16="http://schemas.microsoft.com/office/drawing/2014/main" id="{4244D53D-F344-B1E9-D82D-7C38BB5528B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fld id="{2EA99973-E4DA-4141-ADC5-01E85D449D72}" type="slidenum">
              <a:rPr lang="en-US" altLang="sk-SK" sz="1200"/>
              <a:pPr/>
              <a:t>8</a:t>
            </a:fld>
            <a:endParaRPr lang="en-US" altLang="sk-SK" sz="1200"/>
          </a:p>
        </p:txBody>
      </p:sp>
      <p:sp>
        <p:nvSpPr>
          <p:cNvPr id="37890" name="Rectangle 2">
            <a:extLst>
              <a:ext uri="{FF2B5EF4-FFF2-40B4-BE49-F238E27FC236}">
                <a16:creationId xmlns:a16="http://schemas.microsoft.com/office/drawing/2014/main" id="{001870CB-D869-02D3-00C0-BDF20426CEC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960C0689-61FE-503C-6705-176A4B94688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ea typeface="ヒラギノ角ゴ Pro W3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>
            <a:extLst>
              <a:ext uri="{FF2B5EF4-FFF2-40B4-BE49-F238E27FC236}">
                <a16:creationId xmlns:a16="http://schemas.microsoft.com/office/drawing/2014/main" id="{A75F8FC5-7DE9-F2F8-58DB-8B4F7A2E9C6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fld id="{1D54147C-34EA-A742-9918-19AB05844150}" type="slidenum">
              <a:rPr lang="en-US" altLang="sk-SK" sz="1200"/>
              <a:pPr/>
              <a:t>9</a:t>
            </a:fld>
            <a:endParaRPr lang="en-US" altLang="sk-SK" sz="1200"/>
          </a:p>
        </p:txBody>
      </p:sp>
      <p:sp>
        <p:nvSpPr>
          <p:cNvPr id="38914" name="Rectangle 2">
            <a:extLst>
              <a:ext uri="{FF2B5EF4-FFF2-40B4-BE49-F238E27FC236}">
                <a16:creationId xmlns:a16="http://schemas.microsoft.com/office/drawing/2014/main" id="{F0C170FB-8D5F-0D6C-DB42-F660E8FF937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864A9C8C-63B7-9AFF-2B46-8FD3351A10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ea typeface="ヒラギノ角ゴ Pro W3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>
            <a:extLst>
              <a:ext uri="{FF2B5EF4-FFF2-40B4-BE49-F238E27FC236}">
                <a16:creationId xmlns:a16="http://schemas.microsoft.com/office/drawing/2014/main" id="{EB5B2C9A-7024-A50B-8839-B5D431FCA21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fld id="{B96F7A43-B19F-FE4D-9FFD-5F4484C7DDBD}" type="slidenum">
              <a:rPr lang="en-US" altLang="sk-SK" sz="1200"/>
              <a:pPr/>
              <a:t>10</a:t>
            </a:fld>
            <a:endParaRPr lang="en-US" altLang="sk-SK" sz="1200"/>
          </a:p>
        </p:txBody>
      </p:sp>
      <p:sp>
        <p:nvSpPr>
          <p:cNvPr id="39938" name="Rectangle 2">
            <a:extLst>
              <a:ext uri="{FF2B5EF4-FFF2-40B4-BE49-F238E27FC236}">
                <a16:creationId xmlns:a16="http://schemas.microsoft.com/office/drawing/2014/main" id="{B39D7B27-3765-582D-BE9F-D61B517EF7E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AAF2BC20-D83C-4AB6-98F9-4F23C6EE012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ea typeface="ヒラギノ角ゴ Pro W3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>
            <a:extLst>
              <a:ext uri="{FF2B5EF4-FFF2-40B4-BE49-F238E27FC236}">
                <a16:creationId xmlns:a16="http://schemas.microsoft.com/office/drawing/2014/main" id="{8C9A41AE-BBF1-26F9-27F2-9AD0FBD7AFC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fld id="{090F9DCB-B13F-C64E-B69C-FF5A2A0D4B7F}" type="slidenum">
              <a:rPr lang="en-US" altLang="sk-SK" sz="1200"/>
              <a:pPr/>
              <a:t>11</a:t>
            </a:fld>
            <a:endParaRPr lang="en-US" altLang="sk-SK" sz="1200"/>
          </a:p>
        </p:txBody>
      </p:sp>
      <p:sp>
        <p:nvSpPr>
          <p:cNvPr id="39938" name="Rectangle 2">
            <a:extLst>
              <a:ext uri="{FF2B5EF4-FFF2-40B4-BE49-F238E27FC236}">
                <a16:creationId xmlns:a16="http://schemas.microsoft.com/office/drawing/2014/main" id="{9E17F3BF-0A09-03AC-9D77-FD86B47F134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AB252EF1-2629-DDE7-E74C-F553FC2F371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ea typeface="ヒラギノ角ゴ Pro W3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7">
            <a:extLst>
              <a:ext uri="{FF2B5EF4-FFF2-40B4-BE49-F238E27FC236}">
                <a16:creationId xmlns:a16="http://schemas.microsoft.com/office/drawing/2014/main" id="{70BE7AC5-23FC-2977-64B5-8DDDA39E74B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fld id="{808C8BA7-42D8-004C-BB95-83502841509C}" type="slidenum">
              <a:rPr lang="en-US" altLang="sk-SK" sz="1200"/>
              <a:pPr/>
              <a:t>12</a:t>
            </a:fld>
            <a:endParaRPr lang="en-US" altLang="sk-SK" sz="1200"/>
          </a:p>
        </p:txBody>
      </p:sp>
      <p:sp>
        <p:nvSpPr>
          <p:cNvPr id="39938" name="Rectangle 2">
            <a:extLst>
              <a:ext uri="{FF2B5EF4-FFF2-40B4-BE49-F238E27FC236}">
                <a16:creationId xmlns:a16="http://schemas.microsoft.com/office/drawing/2014/main" id="{DFC8B3F6-C0CE-A4E7-4FC5-F3F2577E747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2C0FAF85-B901-06C1-CA22-CCE0CC9CE05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ea typeface="ヒラギノ角ゴ Pro W3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2362200"/>
            <a:ext cx="7772400" cy="1219200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685800" y="3581400"/>
            <a:ext cx="7772400" cy="1143000"/>
          </a:xfrm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 marL="0" indent="0" algn="r">
              <a:buFont typeface="Wingdings" charset="0"/>
              <a:buNone/>
              <a:defRPr sz="3400"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72A0E0B9-F7B5-C83D-E080-E73C2BE9DD85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xfrm>
            <a:off x="685800" y="6324600"/>
            <a:ext cx="1905000" cy="457200"/>
          </a:xfrm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90437EEB-0A15-FBBA-EFE0-9685CEB4730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324600"/>
            <a:ext cx="2895600" cy="457200"/>
          </a:xfrm>
          <a:noFill/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99CD87ED-432A-E09E-0FF1-AB760C6E57D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fld id="{2451FF50-3F09-4941-9184-25B320B4D408}" type="slidenum">
              <a:rPr lang="en-US" altLang="sk-SK"/>
              <a:pPr/>
              <a:t>‹#›</a:t>
            </a:fld>
            <a:endParaRPr lang="en-US" altLang="sk-SK"/>
          </a:p>
        </p:txBody>
      </p:sp>
    </p:spTree>
    <p:extLst>
      <p:ext uri="{BB962C8B-B14F-4D97-AF65-F5344CB8AC3E}">
        <p14:creationId xmlns:p14="http://schemas.microsoft.com/office/powerpoint/2010/main" val="36453847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Click to edit Master text styles</a:t>
            </a:r>
          </a:p>
          <a:p>
            <a:pPr lvl="1"/>
            <a:r>
              <a:rPr lang="sk-SK"/>
              <a:t>Second level</a:t>
            </a:r>
          </a:p>
          <a:p>
            <a:pPr lvl="2"/>
            <a:r>
              <a:rPr lang="sk-SK"/>
              <a:t>Third level</a:t>
            </a:r>
          </a:p>
          <a:p>
            <a:pPr lvl="3"/>
            <a:r>
              <a:rPr lang="sk-SK"/>
              <a:t>Fourth level</a:t>
            </a:r>
          </a:p>
          <a:p>
            <a:pPr lvl="4"/>
            <a:r>
              <a:rPr lang="sk-SK"/>
              <a:t>Fifth level</a:t>
            </a:r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7A5A7C6-DE92-F1F2-7217-A6F99D7252E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9EFA730-BF9A-8EF2-0581-783D6AA0854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01EFD49-DFC9-5185-F142-004B36E953E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06D0E5-742C-A34D-99CB-F5D7969CCCA3}" type="slidenum">
              <a:rPr lang="en-US" altLang="sk-SK"/>
              <a:pPr/>
              <a:t>‹#›</a:t>
            </a:fld>
            <a:endParaRPr lang="en-US" altLang="sk-SK"/>
          </a:p>
        </p:txBody>
      </p:sp>
    </p:spTree>
    <p:extLst>
      <p:ext uri="{BB962C8B-B14F-4D97-AF65-F5344CB8AC3E}">
        <p14:creationId xmlns:p14="http://schemas.microsoft.com/office/powerpoint/2010/main" val="16155011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81000"/>
            <a:ext cx="1943100" cy="5715000"/>
          </a:xfrm>
        </p:spPr>
        <p:txBody>
          <a:bodyPr vert="eaVert"/>
          <a:lstStyle/>
          <a:p>
            <a:r>
              <a:rPr lang="sk-SK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6900" cy="5715000"/>
          </a:xfrm>
        </p:spPr>
        <p:txBody>
          <a:bodyPr vert="eaVert"/>
          <a:lstStyle/>
          <a:p>
            <a:pPr lvl="0"/>
            <a:r>
              <a:rPr lang="sk-SK"/>
              <a:t>Click to edit Master text styles</a:t>
            </a:r>
          </a:p>
          <a:p>
            <a:pPr lvl="1"/>
            <a:r>
              <a:rPr lang="sk-SK"/>
              <a:t>Second level</a:t>
            </a:r>
          </a:p>
          <a:p>
            <a:pPr lvl="2"/>
            <a:r>
              <a:rPr lang="sk-SK"/>
              <a:t>Third level</a:t>
            </a:r>
          </a:p>
          <a:p>
            <a:pPr lvl="3"/>
            <a:r>
              <a:rPr lang="sk-SK"/>
              <a:t>Fourth level</a:t>
            </a:r>
          </a:p>
          <a:p>
            <a:pPr lvl="4"/>
            <a:r>
              <a:rPr lang="sk-SK"/>
              <a:t>Fifth level</a:t>
            </a:r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564CD81-7805-CF0B-D9FE-B689D394948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8CB71CD-C4EE-C07E-AB7C-C53618BD622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ADDAEE5-51EF-8B0C-ECF3-96C0398525B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AA6D1A9-9A59-EA40-8B1C-923E43E26ABD}" type="slidenum">
              <a:rPr lang="en-US" altLang="sk-SK"/>
              <a:pPr/>
              <a:t>‹#›</a:t>
            </a:fld>
            <a:endParaRPr lang="en-US" altLang="sk-SK"/>
          </a:p>
        </p:txBody>
      </p:sp>
    </p:spTree>
    <p:extLst>
      <p:ext uri="{BB962C8B-B14F-4D97-AF65-F5344CB8AC3E}">
        <p14:creationId xmlns:p14="http://schemas.microsoft.com/office/powerpoint/2010/main" val="34661490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Click to edit Master text styles</a:t>
            </a:r>
          </a:p>
          <a:p>
            <a:pPr lvl="1"/>
            <a:r>
              <a:rPr lang="sk-SK"/>
              <a:t>Second level</a:t>
            </a:r>
          </a:p>
          <a:p>
            <a:pPr lvl="2"/>
            <a:r>
              <a:rPr lang="sk-SK"/>
              <a:t>Third level</a:t>
            </a:r>
          </a:p>
          <a:p>
            <a:pPr lvl="3"/>
            <a:r>
              <a:rPr lang="sk-SK"/>
              <a:t>Fourth level</a:t>
            </a:r>
          </a:p>
          <a:p>
            <a:pPr lvl="4"/>
            <a:r>
              <a:rPr lang="sk-SK"/>
              <a:t>Fifth level</a:t>
            </a:r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C50F536-6E62-1F60-955D-5C9E15FFAC7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DBA2835-8EBD-E947-38AC-7744AF6A8E2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82915A5-8C03-1915-B79E-D5A05588608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FF03C0-CD4E-B649-AC73-D12A20C19039}" type="slidenum">
              <a:rPr lang="en-US" altLang="sk-SK"/>
              <a:pPr/>
              <a:t>‹#›</a:t>
            </a:fld>
            <a:endParaRPr lang="en-US" altLang="sk-SK"/>
          </a:p>
        </p:txBody>
      </p:sp>
    </p:spTree>
    <p:extLst>
      <p:ext uri="{BB962C8B-B14F-4D97-AF65-F5344CB8AC3E}">
        <p14:creationId xmlns:p14="http://schemas.microsoft.com/office/powerpoint/2010/main" val="18136820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k-SK"/>
              <a:t>Click to 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53B21E3-DDE9-5AFA-F448-AE146EEBAC9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3488F90-22B6-9B87-0CAE-CE4F449DA29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30473EF-CBD1-1634-54AE-D2E7D3ACF4F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6B51DD-E8F4-E746-A59C-20221B59DCAC}" type="slidenum">
              <a:rPr lang="en-US" altLang="sk-SK"/>
              <a:pPr/>
              <a:t>‹#›</a:t>
            </a:fld>
            <a:endParaRPr lang="en-US" altLang="sk-SK"/>
          </a:p>
        </p:txBody>
      </p:sp>
    </p:spTree>
    <p:extLst>
      <p:ext uri="{BB962C8B-B14F-4D97-AF65-F5344CB8AC3E}">
        <p14:creationId xmlns:p14="http://schemas.microsoft.com/office/powerpoint/2010/main" val="7544314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1828800"/>
            <a:ext cx="37338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Click to edit Master text styles</a:t>
            </a:r>
          </a:p>
          <a:p>
            <a:pPr lvl="1"/>
            <a:r>
              <a:rPr lang="sk-SK"/>
              <a:t>Second level</a:t>
            </a:r>
          </a:p>
          <a:p>
            <a:pPr lvl="2"/>
            <a:r>
              <a:rPr lang="sk-SK"/>
              <a:t>Third level</a:t>
            </a:r>
          </a:p>
          <a:p>
            <a:pPr lvl="3"/>
            <a:r>
              <a:rPr lang="sk-SK"/>
              <a:t>Fourth level</a:t>
            </a:r>
          </a:p>
          <a:p>
            <a:pPr lvl="4"/>
            <a:r>
              <a:rPr lang="sk-SK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8800"/>
            <a:ext cx="37338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Click to edit Master text styles</a:t>
            </a:r>
          </a:p>
          <a:p>
            <a:pPr lvl="1"/>
            <a:r>
              <a:rPr lang="sk-SK"/>
              <a:t>Second level</a:t>
            </a:r>
          </a:p>
          <a:p>
            <a:pPr lvl="2"/>
            <a:r>
              <a:rPr lang="sk-SK"/>
              <a:t>Third level</a:t>
            </a:r>
          </a:p>
          <a:p>
            <a:pPr lvl="3"/>
            <a:r>
              <a:rPr lang="sk-SK"/>
              <a:t>Fourth level</a:t>
            </a:r>
          </a:p>
          <a:p>
            <a:pPr lvl="4"/>
            <a:r>
              <a:rPr lang="sk-SK"/>
              <a:t>Fifth level</a:t>
            </a:r>
            <a:endParaRPr lang="en-US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3524816D-DD91-5378-42B1-53E5E04E439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23D2544B-6530-8079-A51D-B36FB35537E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A1764844-0928-66C9-7958-A484A47DBF1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1D203B-D123-6746-A46E-9E76901C37FF}" type="slidenum">
              <a:rPr lang="en-US" altLang="sk-SK"/>
              <a:pPr/>
              <a:t>‹#›</a:t>
            </a:fld>
            <a:endParaRPr lang="en-US" altLang="sk-SK"/>
          </a:p>
        </p:txBody>
      </p:sp>
    </p:spTree>
    <p:extLst>
      <p:ext uri="{BB962C8B-B14F-4D97-AF65-F5344CB8AC3E}">
        <p14:creationId xmlns:p14="http://schemas.microsoft.com/office/powerpoint/2010/main" val="5677498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sk-SK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Click to edit Master text styles</a:t>
            </a:r>
          </a:p>
          <a:p>
            <a:pPr lvl="1"/>
            <a:r>
              <a:rPr lang="sk-SK"/>
              <a:t>Second level</a:t>
            </a:r>
          </a:p>
          <a:p>
            <a:pPr lvl="2"/>
            <a:r>
              <a:rPr lang="sk-SK"/>
              <a:t>Third level</a:t>
            </a:r>
          </a:p>
          <a:p>
            <a:pPr lvl="3"/>
            <a:r>
              <a:rPr lang="sk-SK"/>
              <a:t>Fourth level</a:t>
            </a:r>
          </a:p>
          <a:p>
            <a:pPr lvl="4"/>
            <a:r>
              <a:rPr lang="sk-SK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Click to edit Master text styles</a:t>
            </a:r>
          </a:p>
          <a:p>
            <a:pPr lvl="1"/>
            <a:r>
              <a:rPr lang="sk-SK"/>
              <a:t>Second level</a:t>
            </a:r>
          </a:p>
          <a:p>
            <a:pPr lvl="2"/>
            <a:r>
              <a:rPr lang="sk-SK"/>
              <a:t>Third level</a:t>
            </a:r>
          </a:p>
          <a:p>
            <a:pPr lvl="3"/>
            <a:r>
              <a:rPr lang="sk-SK"/>
              <a:t>Fourth level</a:t>
            </a:r>
          </a:p>
          <a:p>
            <a:pPr lvl="4"/>
            <a:r>
              <a:rPr lang="sk-SK"/>
              <a:t>Fifth level</a:t>
            </a:r>
            <a:endParaRPr lang="en-US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9B401897-919E-53B6-3B67-0A6E671A8DF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9EB46C20-469C-D8B4-4895-AD88A4CFFC3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AEACBCA7-B517-BE7B-0500-470854D9305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0E0D72-1DB3-9047-B778-9CD50BC3463D}" type="slidenum">
              <a:rPr lang="en-US" altLang="sk-SK"/>
              <a:pPr/>
              <a:t>‹#›</a:t>
            </a:fld>
            <a:endParaRPr lang="en-US" altLang="sk-SK"/>
          </a:p>
        </p:txBody>
      </p:sp>
    </p:spTree>
    <p:extLst>
      <p:ext uri="{BB962C8B-B14F-4D97-AF65-F5344CB8AC3E}">
        <p14:creationId xmlns:p14="http://schemas.microsoft.com/office/powerpoint/2010/main" val="36268067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Click to edit Master title style</a:t>
            </a:r>
            <a:endParaRPr lang="en-US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186DD03E-8C4D-E696-06CD-EFAB948ADE8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9AD6E8F-619E-173F-1E77-5A25A5136EE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8881010-E4E5-6CBA-8164-599B21E32FB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A5878D-6202-6B4D-BD79-CA8A17E25198}" type="slidenum">
              <a:rPr lang="en-US" altLang="sk-SK"/>
              <a:pPr/>
              <a:t>‹#›</a:t>
            </a:fld>
            <a:endParaRPr lang="en-US" altLang="sk-SK"/>
          </a:p>
        </p:txBody>
      </p:sp>
    </p:spTree>
    <p:extLst>
      <p:ext uri="{BB962C8B-B14F-4D97-AF65-F5344CB8AC3E}">
        <p14:creationId xmlns:p14="http://schemas.microsoft.com/office/powerpoint/2010/main" val="40633719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7BC28058-5213-9247-6BC7-4247F8AB1FB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7C8E6D80-D520-BC55-4123-9F4326B5253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CFF5BD8C-F174-08EE-F72F-F41CB6F02E0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0AC6258-BC90-4F40-B51D-D84D13E15E81}" type="slidenum">
              <a:rPr lang="en-US" altLang="sk-SK"/>
              <a:pPr/>
              <a:t>‹#›</a:t>
            </a:fld>
            <a:endParaRPr lang="en-US" altLang="sk-SK"/>
          </a:p>
        </p:txBody>
      </p:sp>
    </p:spTree>
    <p:extLst>
      <p:ext uri="{BB962C8B-B14F-4D97-AF65-F5344CB8AC3E}">
        <p14:creationId xmlns:p14="http://schemas.microsoft.com/office/powerpoint/2010/main" val="6764997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Click to edit Master text styles</a:t>
            </a:r>
          </a:p>
          <a:p>
            <a:pPr lvl="1"/>
            <a:r>
              <a:rPr lang="sk-SK"/>
              <a:t>Second level</a:t>
            </a:r>
          </a:p>
          <a:p>
            <a:pPr lvl="2"/>
            <a:r>
              <a:rPr lang="sk-SK"/>
              <a:t>Third level</a:t>
            </a:r>
          </a:p>
          <a:p>
            <a:pPr lvl="3"/>
            <a:r>
              <a:rPr lang="sk-SK"/>
              <a:t>Fourth level</a:t>
            </a:r>
          </a:p>
          <a:p>
            <a:pPr lvl="4"/>
            <a:r>
              <a:rPr lang="sk-SK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Click to edit Master text styles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DB95E1F1-5FEE-418B-8C98-B8C1BD0E244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59DA827B-5038-5CF1-24B9-E5D1FAEF2A1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30E038F9-E223-FDFA-188C-CA3FCDF0430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CAF526-86C4-3144-9274-317B3BA5527C}" type="slidenum">
              <a:rPr lang="en-US" altLang="sk-SK"/>
              <a:pPr/>
              <a:t>‹#›</a:t>
            </a:fld>
            <a:endParaRPr lang="en-US" altLang="sk-SK"/>
          </a:p>
        </p:txBody>
      </p:sp>
    </p:spTree>
    <p:extLst>
      <p:ext uri="{BB962C8B-B14F-4D97-AF65-F5344CB8AC3E}">
        <p14:creationId xmlns:p14="http://schemas.microsoft.com/office/powerpoint/2010/main" val="42453230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Click to edit Master text styles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3131FF6B-2195-8BF0-D785-0F84F339C24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04E5710F-1ADD-B0EE-FBE7-20FA5F1C743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862282EF-C258-B373-2293-3AB39DAE740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4DF6A0E-DBFC-5942-B9A4-1CD2368C9182}" type="slidenum">
              <a:rPr lang="en-US" altLang="sk-SK"/>
              <a:pPr/>
              <a:t>‹#›</a:t>
            </a:fld>
            <a:endParaRPr lang="en-US" altLang="sk-SK"/>
          </a:p>
        </p:txBody>
      </p:sp>
    </p:spTree>
    <p:extLst>
      <p:ext uri="{BB962C8B-B14F-4D97-AF65-F5344CB8AC3E}">
        <p14:creationId xmlns:p14="http://schemas.microsoft.com/office/powerpoint/2010/main" val="28362363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D6D4A695-8BF8-B469-EF89-935960698ED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724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C1B352CB-0FFD-13FC-44C6-463C91E7ECB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324600"/>
            <a:ext cx="1676400" cy="457200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FFFFFF">
                <a:alpha val="7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50000"/>
              </a:spcBef>
              <a:defRPr sz="1200" b="1" smtClean="0">
                <a:latin typeface="Arial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6" name="Rectangle 4">
            <a:extLst>
              <a:ext uri="{FF2B5EF4-FFF2-40B4-BE49-F238E27FC236}">
                <a16:creationId xmlns:a16="http://schemas.microsoft.com/office/drawing/2014/main" id="{CAE2EF3C-B26E-8DD3-FE09-ADE5C23432C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743200" y="6324600"/>
            <a:ext cx="3429000" cy="457200"/>
          </a:xfrm>
          <a:prstGeom prst="rect">
            <a:avLst/>
          </a:prstGeom>
          <a:noFill/>
          <a:ln>
            <a:noFill/>
          </a:ln>
          <a:effectLst>
            <a:outerShdw blurRad="68580" algn="ctr" rotWithShape="0">
              <a:srgbClr val="FFFFFF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50000"/>
              </a:spcBef>
              <a:defRPr sz="1200" b="1" smtClean="0">
                <a:latin typeface="Arial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7" name="Rectangle 5">
            <a:extLst>
              <a:ext uri="{FF2B5EF4-FFF2-40B4-BE49-F238E27FC236}">
                <a16:creationId xmlns:a16="http://schemas.microsoft.com/office/drawing/2014/main" id="{2DD28213-E117-27DA-5EEA-4B3F5B1224E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246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50000"/>
              </a:spcBef>
              <a:defRPr sz="1200" b="1"/>
            </a:lvl1pPr>
          </a:lstStyle>
          <a:p>
            <a:fld id="{001EBA96-3864-6C46-9DB2-1884A97DDC6E}" type="slidenum">
              <a:rPr lang="en-US" altLang="sk-SK"/>
              <a:pPr/>
              <a:t>‹#›</a:t>
            </a:fld>
            <a:endParaRPr lang="en-US" altLang="sk-SK"/>
          </a:p>
        </p:txBody>
      </p:sp>
      <p:sp>
        <p:nvSpPr>
          <p:cNvPr id="23558" name="Rectangle 6">
            <a:extLst>
              <a:ext uri="{FF2B5EF4-FFF2-40B4-BE49-F238E27FC236}">
                <a16:creationId xmlns:a16="http://schemas.microsoft.com/office/drawing/2014/main" id="{FE5573C7-F9E8-0813-814A-08E35CCEE71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1828800"/>
            <a:ext cx="76200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hf sldNum="0" hdr="0"/>
  <p:txStyles>
    <p:titleStyle>
      <a:lvl1pPr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defRPr sz="4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defRPr sz="4400" b="1">
          <a:solidFill>
            <a:schemeClr val="tx2"/>
          </a:solidFill>
          <a:latin typeface="Times New Roman" charset="0"/>
          <a:ea typeface="ＭＳ Ｐゴシック" charset="0"/>
        </a:defRPr>
      </a:lvl2pPr>
      <a:lvl3pPr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defRPr sz="4400" b="1">
          <a:solidFill>
            <a:schemeClr val="tx2"/>
          </a:solidFill>
          <a:latin typeface="Times New Roman" charset="0"/>
          <a:ea typeface="ＭＳ Ｐゴシック" charset="0"/>
        </a:defRPr>
      </a:lvl3pPr>
      <a:lvl4pPr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defRPr sz="4400" b="1">
          <a:solidFill>
            <a:schemeClr val="tx2"/>
          </a:solidFill>
          <a:latin typeface="Times New Roman" charset="0"/>
          <a:ea typeface="ＭＳ Ｐゴシック" charset="0"/>
        </a:defRPr>
      </a:lvl4pPr>
      <a:lvl5pPr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defRPr sz="4400" b="1">
          <a:solidFill>
            <a:schemeClr val="tx2"/>
          </a:solidFill>
          <a:latin typeface="Times New Roman" charset="0"/>
          <a:ea typeface="ＭＳ Ｐゴシック" charset="0"/>
        </a:defRPr>
      </a:lvl5pPr>
      <a:lvl6pPr marL="457200" algn="l" rtl="0" fontAlgn="base">
        <a:lnSpc>
          <a:spcPct val="90000"/>
        </a:lnSpc>
        <a:spcBef>
          <a:spcPct val="20000"/>
        </a:spcBef>
        <a:spcAft>
          <a:spcPct val="0"/>
        </a:spcAft>
        <a:defRPr sz="4400" b="1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l" rtl="0" fontAlgn="base">
        <a:lnSpc>
          <a:spcPct val="90000"/>
        </a:lnSpc>
        <a:spcBef>
          <a:spcPct val="20000"/>
        </a:spcBef>
        <a:spcAft>
          <a:spcPct val="0"/>
        </a:spcAft>
        <a:defRPr sz="4400" b="1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l" rtl="0" fontAlgn="base">
        <a:lnSpc>
          <a:spcPct val="90000"/>
        </a:lnSpc>
        <a:spcBef>
          <a:spcPct val="20000"/>
        </a:spcBef>
        <a:spcAft>
          <a:spcPct val="0"/>
        </a:spcAft>
        <a:defRPr sz="4400" b="1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l" rtl="0" fontAlgn="base">
        <a:lnSpc>
          <a:spcPct val="90000"/>
        </a:lnSpc>
        <a:spcBef>
          <a:spcPct val="20000"/>
        </a:spcBef>
        <a:spcAft>
          <a:spcPct val="0"/>
        </a:spcAft>
        <a:defRPr sz="4400" b="1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l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tx1"/>
        </a:buClr>
        <a:buSzPct val="80000"/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l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tx1"/>
        </a:buClr>
        <a:buSzPct val="80000"/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l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charset="0"/>
        <a:buChar char="l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charset="0"/>
        <a:buChar char="l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charset="0"/>
        <a:buChar char="l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charset="0"/>
        <a:buChar char="l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10" Type="http://schemas.openxmlformats.org/officeDocument/2006/relationships/image" Target="../media/image16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 descr="veni-sancte-spiritus.jpg">
            <a:extLst>
              <a:ext uri="{FF2B5EF4-FFF2-40B4-BE49-F238E27FC236}">
                <a16:creationId xmlns:a16="http://schemas.microsoft.com/office/drawing/2014/main" id="{A71CDAE4-9771-B9DC-AE47-3E54FF3338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0" name="Rectangle 2">
            <a:extLst>
              <a:ext uri="{FF2B5EF4-FFF2-40B4-BE49-F238E27FC236}">
                <a16:creationId xmlns:a16="http://schemas.microsoft.com/office/drawing/2014/main" id="{FD0A9E18-2929-38F9-A141-EA9208310DB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0163" y="4941888"/>
            <a:ext cx="8839200" cy="1524000"/>
          </a:xfrm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altLang="sk-SK" sz="5400">
                <a:solidFill>
                  <a:srgbClr val="FFFFFF"/>
                </a:solidFill>
                <a:latin typeface="Seravek" charset="0"/>
              </a:rPr>
              <a:t>Príprava na sviatosť birmovania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3">
            <a:extLst>
              <a:ext uri="{FF2B5EF4-FFF2-40B4-BE49-F238E27FC236}">
                <a16:creationId xmlns:a16="http://schemas.microsoft.com/office/drawing/2014/main" id="{DCA09160-C65D-36B2-5F50-874A0B2DF61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4213" y="1211263"/>
            <a:ext cx="6120035" cy="5170065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sk-SK" altLang="sk-SK" sz="2800" dirty="0">
                <a:latin typeface="Seravek" charset="0"/>
              </a:rPr>
              <a:t>Skupina č.1</a:t>
            </a:r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sk-SK" altLang="sk-SK" sz="2800" dirty="0">
                <a:latin typeface="Seravek" charset="0"/>
              </a:rPr>
              <a:t>Lenka </a:t>
            </a:r>
            <a:r>
              <a:rPr lang="sk-SK" altLang="sk-SK" sz="2800" dirty="0" err="1">
                <a:latin typeface="Seravek" charset="0"/>
              </a:rPr>
              <a:t>Hučeková</a:t>
            </a:r>
            <a:r>
              <a:rPr lang="sk-SK" altLang="sk-SK" sz="2800" dirty="0">
                <a:latin typeface="Seravek" charset="0"/>
              </a:rPr>
              <a:t>, Dominika </a:t>
            </a:r>
            <a:r>
              <a:rPr lang="sk-SK" altLang="sk-SK" sz="2800" dirty="0" err="1">
                <a:latin typeface="Seravek" charset="0"/>
              </a:rPr>
              <a:t>Zaprelová</a:t>
            </a:r>
            <a:endParaRPr lang="sk-SK" altLang="sk-SK" sz="2800" dirty="0">
              <a:latin typeface="Seravek" charset="0"/>
            </a:endParaRPr>
          </a:p>
          <a:p>
            <a:pPr eaLnBrk="1" hangingPunct="1">
              <a:buNone/>
            </a:pPr>
            <a:r>
              <a:rPr lang="sk-SK" altLang="sk-SK" sz="2000" dirty="0"/>
              <a:t>1. Jana </a:t>
            </a:r>
            <a:r>
              <a:rPr lang="sk-SK" altLang="sk-SK" sz="2000" dirty="0" err="1"/>
              <a:t>Hajdučíková</a:t>
            </a:r>
            <a:r>
              <a:rPr lang="sk-SK" altLang="sk-SK" sz="2000" dirty="0"/>
              <a:t>	</a:t>
            </a:r>
          </a:p>
          <a:p>
            <a:pPr eaLnBrk="1" hangingPunct="1">
              <a:buNone/>
            </a:pPr>
            <a:r>
              <a:rPr lang="sk-SK" altLang="sk-SK" sz="2000" dirty="0"/>
              <a:t>2. Ivana </a:t>
            </a:r>
            <a:r>
              <a:rPr lang="sk-SK" altLang="sk-SK" sz="2000" dirty="0" err="1"/>
              <a:t>Hajdučíková</a:t>
            </a:r>
            <a:r>
              <a:rPr lang="sk-SK" altLang="sk-SK" sz="2000" dirty="0"/>
              <a:t>	</a:t>
            </a:r>
          </a:p>
          <a:p>
            <a:pPr eaLnBrk="1" hangingPunct="1">
              <a:buNone/>
            </a:pPr>
            <a:r>
              <a:rPr lang="sk-SK" altLang="sk-SK" sz="2000" dirty="0"/>
              <a:t>3. Lea Horňáková	</a:t>
            </a:r>
          </a:p>
          <a:p>
            <a:pPr eaLnBrk="1" hangingPunct="1">
              <a:buNone/>
            </a:pPr>
            <a:r>
              <a:rPr lang="sk-SK" altLang="sk-SK" sz="2000" dirty="0"/>
              <a:t>4. Katarína </a:t>
            </a:r>
            <a:r>
              <a:rPr lang="sk-SK" altLang="sk-SK" sz="2000" dirty="0" err="1"/>
              <a:t>Klačková</a:t>
            </a:r>
            <a:r>
              <a:rPr lang="sk-SK" altLang="sk-SK" sz="2000" dirty="0"/>
              <a:t>	</a:t>
            </a:r>
          </a:p>
          <a:p>
            <a:pPr eaLnBrk="1" hangingPunct="1">
              <a:buNone/>
            </a:pPr>
            <a:r>
              <a:rPr lang="sk-SK" altLang="sk-SK" sz="2000" dirty="0"/>
              <a:t>5. Kristína </a:t>
            </a:r>
            <a:r>
              <a:rPr lang="sk-SK" altLang="sk-SK" sz="2000" dirty="0" err="1"/>
              <a:t>Klačková</a:t>
            </a:r>
            <a:r>
              <a:rPr lang="sk-SK" altLang="sk-SK" sz="2000" dirty="0"/>
              <a:t>	</a:t>
            </a:r>
          </a:p>
          <a:p>
            <a:pPr eaLnBrk="1" hangingPunct="1">
              <a:buNone/>
            </a:pPr>
            <a:r>
              <a:rPr lang="sk-SK" altLang="sk-SK" sz="2000" dirty="0"/>
              <a:t>6. Margaréta Kollárová	</a:t>
            </a:r>
          </a:p>
          <a:p>
            <a:pPr eaLnBrk="1" hangingPunct="1">
              <a:buNone/>
            </a:pPr>
            <a:r>
              <a:rPr lang="sk-SK" altLang="sk-SK" sz="2000" dirty="0"/>
              <a:t>7. Barbora </a:t>
            </a:r>
            <a:r>
              <a:rPr lang="sk-SK" altLang="sk-SK" sz="2000" dirty="0" err="1"/>
              <a:t>Omastová</a:t>
            </a:r>
            <a:r>
              <a:rPr lang="sk-SK" altLang="sk-SK" sz="2000" dirty="0"/>
              <a:t>	</a:t>
            </a:r>
          </a:p>
          <a:p>
            <a:pPr eaLnBrk="1" hangingPunct="1">
              <a:buNone/>
            </a:pPr>
            <a:r>
              <a:rPr lang="sk-SK" altLang="sk-SK" sz="2000" dirty="0"/>
              <a:t>8. Emma Dominika </a:t>
            </a:r>
            <a:r>
              <a:rPr lang="sk-SK" altLang="sk-SK" sz="2000" dirty="0" err="1"/>
              <a:t>Szárazová</a:t>
            </a:r>
            <a:r>
              <a:rPr lang="sk-SK" altLang="sk-SK" sz="2000" dirty="0"/>
              <a:t>	</a:t>
            </a:r>
          </a:p>
          <a:p>
            <a:pPr eaLnBrk="1" hangingPunct="1">
              <a:buNone/>
            </a:pPr>
            <a:r>
              <a:rPr lang="sk-SK" altLang="sk-SK" sz="2000" dirty="0"/>
              <a:t>9. Lea </a:t>
            </a:r>
            <a:r>
              <a:rPr lang="sk-SK" altLang="sk-SK" sz="2000" dirty="0" err="1"/>
              <a:t>Vagovičová</a:t>
            </a:r>
            <a:endParaRPr lang="sk-SK" altLang="sk-SK" sz="2000" dirty="0"/>
          </a:p>
          <a:p>
            <a:pPr eaLnBrk="1" hangingPunct="1">
              <a:buNone/>
            </a:pPr>
            <a:r>
              <a:rPr lang="sk-SK" altLang="sk-SK" sz="2000" dirty="0"/>
              <a:t>10. Michaela </a:t>
            </a:r>
            <a:r>
              <a:rPr lang="sk-SK" altLang="sk-SK" sz="2000" dirty="0" err="1"/>
              <a:t>Zaprelová</a:t>
            </a:r>
            <a:r>
              <a:rPr lang="sk-SK" altLang="sk-SK" sz="2000" dirty="0"/>
              <a:t>	</a:t>
            </a:r>
          </a:p>
          <a:p>
            <a:pPr eaLnBrk="1" hangingPunct="1">
              <a:buNone/>
            </a:pPr>
            <a:r>
              <a:rPr lang="sk-SK" altLang="sk-SK" sz="2000" dirty="0"/>
              <a:t>11. Rafael Filip </a:t>
            </a:r>
            <a:r>
              <a:rPr lang="sk-SK" altLang="sk-SK" sz="2000" dirty="0" err="1"/>
              <a:t>Száraz</a:t>
            </a:r>
            <a:r>
              <a:rPr lang="sk-SK" altLang="sk-SK" sz="2000" dirty="0"/>
              <a:t>	</a:t>
            </a:r>
          </a:p>
          <a:p>
            <a:pPr eaLnBrk="1" hangingPunct="1">
              <a:buNone/>
            </a:pPr>
            <a:r>
              <a:rPr lang="sk-SK" altLang="sk-SK" sz="2000" dirty="0"/>
              <a:t>12. Dominik </a:t>
            </a:r>
            <a:r>
              <a:rPr lang="sk-SK" altLang="sk-SK" sz="2000" dirty="0" err="1"/>
              <a:t>Lipiak</a:t>
            </a:r>
            <a:endParaRPr lang="sk-SK" altLang="sk-SK" sz="2000" dirty="0"/>
          </a:p>
        </p:txBody>
      </p:sp>
      <p:sp>
        <p:nvSpPr>
          <p:cNvPr id="33796" name="Rectangle 4">
            <a:extLst>
              <a:ext uri="{FF2B5EF4-FFF2-40B4-BE49-F238E27FC236}">
                <a16:creationId xmlns:a16="http://schemas.microsoft.com/office/drawing/2014/main" id="{71EC9DA4-4948-D608-6EA5-5B0430B1A9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381000"/>
            <a:ext cx="58674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r>
              <a:rPr lang="en-US" altLang="sk-SK" sz="4800">
                <a:solidFill>
                  <a:srgbClr val="FFFFFF"/>
                </a:solidFill>
                <a:latin typeface="Seravek" charset="0"/>
              </a:rPr>
              <a:t>Birmovanecké stretká</a:t>
            </a:r>
            <a:endParaRPr lang="en-US" altLang="sk-SK" sz="4800">
              <a:solidFill>
                <a:srgbClr val="FFFFFF"/>
              </a:solidFill>
              <a:latin typeface="Bank Gothic" charset="0"/>
            </a:endParaRPr>
          </a:p>
        </p:txBody>
      </p:sp>
      <p:graphicFrame>
        <p:nvGraphicFramePr>
          <p:cNvPr id="19459" name="Object 5">
            <a:extLst>
              <a:ext uri="{FF2B5EF4-FFF2-40B4-BE49-F238E27FC236}">
                <a16:creationId xmlns:a16="http://schemas.microsoft.com/office/drawing/2014/main" id="{D2702BE8-DF9B-31F3-DE50-4F86A538AD4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010400" y="4038600"/>
          <a:ext cx="1992313" cy="260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3" imgW="2209800" imgH="2882900" progId="CorelDRAW.Graphic.13">
                  <p:embed/>
                </p:oleObj>
              </mc:Choice>
              <mc:Fallback>
                <p:oleObj name="CorelDRAW" r:id="rId3" imgW="2209800" imgH="2882900" progId="CorelDRAW.Graphic.1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10400" y="4038600"/>
                        <a:ext cx="1992313" cy="2603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3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3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3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3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3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37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37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37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37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37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37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37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37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37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37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379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379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379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379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379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379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379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379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5" grpId="0" uiExpand="1" build="p"/>
      <p:bldP spid="3379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3">
            <a:extLst>
              <a:ext uri="{FF2B5EF4-FFF2-40B4-BE49-F238E27FC236}">
                <a16:creationId xmlns:a16="http://schemas.microsoft.com/office/drawing/2014/main" id="{DDCEF062-5C2B-DA6B-CF25-E35FCE23401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4213" y="1211263"/>
            <a:ext cx="6326187" cy="5386387"/>
          </a:xfrm>
        </p:spPr>
        <p:txBody>
          <a:bodyPr/>
          <a:lstStyle/>
          <a:p>
            <a:pPr marL="0" indent="0" algn="ctr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sk-SK" altLang="sk-SK" sz="2800" dirty="0">
                <a:latin typeface="Seravek" charset="0"/>
              </a:rPr>
              <a:t>Skupina č.2</a:t>
            </a:r>
          </a:p>
          <a:p>
            <a:pPr marL="0" indent="0" algn="ctr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sk-SK" altLang="sk-SK" sz="2800" dirty="0">
                <a:latin typeface="Seravek" charset="0"/>
              </a:rPr>
              <a:t>Evka </a:t>
            </a:r>
            <a:r>
              <a:rPr lang="sk-SK" altLang="sk-SK" sz="2800" dirty="0" err="1">
                <a:latin typeface="Seravek" charset="0"/>
              </a:rPr>
              <a:t>Kovářová</a:t>
            </a:r>
            <a:r>
              <a:rPr lang="sk-SK" altLang="sk-SK" sz="2800" dirty="0">
                <a:latin typeface="Seravek" charset="0"/>
              </a:rPr>
              <a:t>, Martin Ťapaj</a:t>
            </a:r>
          </a:p>
          <a:p>
            <a:pPr marL="0" indent="0" eaLnBrk="1" hangingPunct="1">
              <a:buNone/>
            </a:pPr>
            <a:endParaRPr lang="hr-HR" altLang="sk-SK" sz="2000" dirty="0"/>
          </a:p>
          <a:p>
            <a:pPr marL="0" indent="0" eaLnBrk="1" hangingPunct="1">
              <a:buNone/>
            </a:pPr>
            <a:r>
              <a:rPr lang="hr-HR" altLang="sk-SK" sz="2000" dirty="0"/>
              <a:t>1. Petra </a:t>
            </a:r>
            <a:r>
              <a:rPr lang="hr-HR" altLang="sk-SK" sz="2000" dirty="0" err="1"/>
              <a:t>Jurišová</a:t>
            </a:r>
            <a:r>
              <a:rPr lang="hr-HR" altLang="sk-SK" sz="2000" dirty="0"/>
              <a:t>	</a:t>
            </a:r>
          </a:p>
          <a:p>
            <a:pPr marL="0" indent="0" eaLnBrk="1" hangingPunct="1">
              <a:buNone/>
            </a:pPr>
            <a:r>
              <a:rPr lang="hr-HR" altLang="sk-SK" sz="2000" dirty="0"/>
              <a:t>2. </a:t>
            </a:r>
            <a:r>
              <a:rPr lang="hr-HR" altLang="sk-SK" sz="20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Leonard Ištván (-&gt;7)</a:t>
            </a:r>
            <a:r>
              <a:rPr lang="hr-HR" altLang="sk-SK" sz="2000" dirty="0"/>
              <a:t>	</a:t>
            </a:r>
          </a:p>
          <a:p>
            <a:pPr marL="0" indent="0" eaLnBrk="1" hangingPunct="1">
              <a:buNone/>
            </a:pPr>
            <a:r>
              <a:rPr lang="hr-HR" altLang="sk-SK" sz="2000" dirty="0"/>
              <a:t>3. Elin </a:t>
            </a:r>
            <a:r>
              <a:rPr lang="hr-HR" altLang="sk-SK" sz="2000" dirty="0" err="1"/>
              <a:t>Udvarosová</a:t>
            </a:r>
            <a:r>
              <a:rPr lang="hr-HR" altLang="sk-SK" sz="2000" dirty="0"/>
              <a:t>	</a:t>
            </a:r>
          </a:p>
          <a:p>
            <a:pPr marL="0" indent="0" eaLnBrk="1" hangingPunct="1">
              <a:buNone/>
            </a:pPr>
            <a:r>
              <a:rPr lang="hr-HR" altLang="sk-SK" sz="2000" dirty="0"/>
              <a:t>4. Matej Varga	</a:t>
            </a:r>
          </a:p>
          <a:p>
            <a:pPr marL="0" indent="0" eaLnBrk="1" hangingPunct="1">
              <a:buNone/>
            </a:pPr>
            <a:r>
              <a:rPr lang="hr-HR" altLang="sk-SK" sz="2000" dirty="0"/>
              <a:t>5. Janka </a:t>
            </a:r>
            <a:r>
              <a:rPr lang="hr-HR" altLang="sk-SK" sz="2000" dirty="0" err="1"/>
              <a:t>Vargová</a:t>
            </a:r>
            <a:r>
              <a:rPr lang="hr-HR" altLang="sk-SK" sz="2000" dirty="0"/>
              <a:t>	</a:t>
            </a:r>
          </a:p>
          <a:p>
            <a:pPr marL="0" indent="0" eaLnBrk="1" hangingPunct="1">
              <a:buNone/>
            </a:pPr>
            <a:r>
              <a:rPr lang="hr-HR" altLang="sk-SK" sz="2000" dirty="0"/>
              <a:t>6. Emma </a:t>
            </a:r>
            <a:r>
              <a:rPr lang="hr-HR" altLang="sk-SK" sz="2000" dirty="0" err="1"/>
              <a:t>Tóthová</a:t>
            </a:r>
            <a:r>
              <a:rPr lang="hr-HR" altLang="sk-SK" sz="2000" dirty="0"/>
              <a:t> 	</a:t>
            </a:r>
          </a:p>
          <a:p>
            <a:pPr marL="0" indent="0" eaLnBrk="1" hangingPunct="1">
              <a:buNone/>
            </a:pPr>
            <a:r>
              <a:rPr lang="hr-HR" altLang="sk-SK" sz="2000" dirty="0"/>
              <a:t>7. </a:t>
            </a:r>
            <a:r>
              <a:rPr lang="hr-HR" altLang="sk-SK" sz="20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Barbora</a:t>
            </a:r>
            <a:r>
              <a:rPr lang="hr-HR" altLang="sk-SK" sz="20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hr-HR" altLang="sk-SK" sz="20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Vizváriová</a:t>
            </a:r>
            <a:r>
              <a:rPr lang="hr-HR" altLang="sk-SK" sz="20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(-&gt;8) / </a:t>
            </a:r>
            <a:r>
              <a:rPr lang="hr-HR" altLang="sk-SK" sz="20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Aurélia</a:t>
            </a:r>
            <a:r>
              <a:rPr lang="hr-HR" altLang="sk-SK" sz="20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hr-HR" altLang="sk-SK" sz="20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Bunney</a:t>
            </a:r>
            <a:r>
              <a:rPr lang="hr-HR" altLang="sk-SK" sz="20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(z 3)</a:t>
            </a:r>
            <a:endParaRPr lang="hr-HR" altLang="sk-SK" sz="2000" dirty="0"/>
          </a:p>
          <a:p>
            <a:pPr marL="0" indent="0" eaLnBrk="1" hangingPunct="1">
              <a:buNone/>
            </a:pPr>
            <a:r>
              <a:rPr lang="hr-HR" altLang="sk-SK" sz="2000" dirty="0"/>
              <a:t>8. Nikola </a:t>
            </a:r>
            <a:r>
              <a:rPr lang="hr-HR" altLang="sk-SK" sz="2000" dirty="0" err="1"/>
              <a:t>Lenická</a:t>
            </a:r>
            <a:r>
              <a:rPr lang="hr-HR" altLang="sk-SK" sz="2000" dirty="0"/>
              <a:t>	</a:t>
            </a:r>
          </a:p>
          <a:p>
            <a:pPr marL="0" indent="0" eaLnBrk="1" hangingPunct="1">
              <a:buNone/>
            </a:pPr>
            <a:r>
              <a:rPr lang="hr-HR" altLang="sk-SK" sz="2000" dirty="0"/>
              <a:t>9. Roland </a:t>
            </a:r>
            <a:r>
              <a:rPr lang="hr-HR" altLang="sk-SK" sz="2000" dirty="0" err="1"/>
              <a:t>Latika</a:t>
            </a:r>
            <a:r>
              <a:rPr lang="hr-HR" altLang="sk-SK" sz="2000" dirty="0"/>
              <a:t>	</a:t>
            </a:r>
          </a:p>
          <a:p>
            <a:pPr marL="0" indent="0" eaLnBrk="1" hangingPunct="1">
              <a:buNone/>
            </a:pPr>
            <a:r>
              <a:rPr lang="hr-HR" altLang="sk-SK" sz="2000" dirty="0"/>
              <a:t>10. Andrej </a:t>
            </a:r>
            <a:r>
              <a:rPr lang="hr-HR" altLang="sk-SK" sz="2000" dirty="0" err="1"/>
              <a:t>Gáll</a:t>
            </a:r>
            <a:r>
              <a:rPr lang="hr-HR" altLang="sk-SK" sz="2000" dirty="0"/>
              <a:t>	</a:t>
            </a:r>
          </a:p>
          <a:p>
            <a:pPr marL="0" indent="0" eaLnBrk="1" hangingPunct="1">
              <a:buNone/>
            </a:pPr>
            <a:r>
              <a:rPr lang="hr-HR" altLang="sk-SK" sz="2000" dirty="0"/>
              <a:t>11. Artúr </a:t>
            </a:r>
            <a:r>
              <a:rPr lang="hr-HR" altLang="sk-SK" sz="2000" dirty="0" err="1"/>
              <a:t>Bunney</a:t>
            </a:r>
            <a:endParaRPr lang="hr-HR" altLang="sk-SK" sz="2000" dirty="0"/>
          </a:p>
          <a:p>
            <a:pPr marL="0" indent="0" eaLnBrk="1" hangingPunct="1">
              <a:buNone/>
            </a:pPr>
            <a:r>
              <a:rPr lang="hr-HR" altLang="sk-SK" sz="2000" dirty="0"/>
              <a:t>12. Martin </a:t>
            </a:r>
            <a:r>
              <a:rPr lang="hr-HR" altLang="sk-SK" sz="2000" dirty="0" err="1"/>
              <a:t>Lenčéš</a:t>
            </a:r>
            <a:endParaRPr lang="sk-SK" altLang="sk-SK" sz="2000" dirty="0"/>
          </a:p>
        </p:txBody>
      </p:sp>
      <p:sp>
        <p:nvSpPr>
          <p:cNvPr id="33796" name="Rectangle 4">
            <a:extLst>
              <a:ext uri="{FF2B5EF4-FFF2-40B4-BE49-F238E27FC236}">
                <a16:creationId xmlns:a16="http://schemas.microsoft.com/office/drawing/2014/main" id="{239C6350-0A26-FE4B-82B3-50E65E8016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381000"/>
            <a:ext cx="58674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r>
              <a:rPr lang="en-US" altLang="sk-SK" sz="4800">
                <a:solidFill>
                  <a:srgbClr val="FFFFFF"/>
                </a:solidFill>
                <a:latin typeface="Seravek" charset="0"/>
              </a:rPr>
              <a:t>Birmovanecké stretká</a:t>
            </a:r>
            <a:endParaRPr lang="en-US" altLang="sk-SK" sz="4800">
              <a:solidFill>
                <a:srgbClr val="FFFFFF"/>
              </a:solidFill>
              <a:latin typeface="Bank Gothic" charset="0"/>
            </a:endParaRPr>
          </a:p>
        </p:txBody>
      </p:sp>
      <p:graphicFrame>
        <p:nvGraphicFramePr>
          <p:cNvPr id="21507" name="Object 5">
            <a:extLst>
              <a:ext uri="{FF2B5EF4-FFF2-40B4-BE49-F238E27FC236}">
                <a16:creationId xmlns:a16="http://schemas.microsoft.com/office/drawing/2014/main" id="{E6DF2F81-176F-C2C3-C0BD-0B0477590A1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010400" y="4038600"/>
          <a:ext cx="1992313" cy="260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3" imgW="2209800" imgH="2882900" progId="CorelDRAW.Graphic.13">
                  <p:embed/>
                </p:oleObj>
              </mc:Choice>
              <mc:Fallback>
                <p:oleObj name="CorelDRAW" r:id="rId3" imgW="2209800" imgH="2882900" progId="CorelDRAW.Graphic.1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10400" y="4038600"/>
                        <a:ext cx="1992313" cy="2603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3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3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3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37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37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37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37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337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3379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3379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3379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3379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3379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5" grpId="0" uiExpand="1" build="p"/>
      <p:bldP spid="33795" grpId="1" build="p"/>
      <p:bldP spid="3379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3">
            <a:extLst>
              <a:ext uri="{FF2B5EF4-FFF2-40B4-BE49-F238E27FC236}">
                <a16:creationId xmlns:a16="http://schemas.microsoft.com/office/drawing/2014/main" id="{573282FB-CFD0-7FEE-5730-F8C0B71052B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4213" y="1628775"/>
            <a:ext cx="7620000" cy="4968875"/>
          </a:xfrm>
        </p:spPr>
        <p:txBody>
          <a:bodyPr/>
          <a:lstStyle/>
          <a:p>
            <a:pPr marL="0" indent="0" algn="ctr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sk-SK" altLang="sk-SK" sz="2800" dirty="0">
                <a:latin typeface="Seravek" charset="0"/>
              </a:rPr>
              <a:t>Skupina č.3</a:t>
            </a:r>
          </a:p>
          <a:p>
            <a:pPr marL="0" indent="0" algn="ctr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sk-SK" altLang="sk-SK" sz="2800" dirty="0">
                <a:latin typeface="Seravek" charset="0"/>
              </a:rPr>
              <a:t>Adam Omasta, Tamara </a:t>
            </a:r>
            <a:r>
              <a:rPr lang="sk-SK" altLang="sk-SK" sz="2800" dirty="0" err="1">
                <a:latin typeface="Seravek" charset="0"/>
              </a:rPr>
              <a:t>Šerešová</a:t>
            </a:r>
            <a:endParaRPr lang="sk-SK" altLang="sk-SK" sz="2800" dirty="0">
              <a:latin typeface="Seravek" charset="0"/>
            </a:endParaRPr>
          </a:p>
          <a:p>
            <a:pPr marL="0" indent="0" eaLnBrk="1" hangingPunct="1">
              <a:buNone/>
            </a:pPr>
            <a:r>
              <a:rPr lang="sk-SK" altLang="sk-SK" sz="2000" dirty="0"/>
              <a:t>1. Nela Bihariová	</a:t>
            </a:r>
          </a:p>
          <a:p>
            <a:pPr marL="0" indent="0" eaLnBrk="1" hangingPunct="1">
              <a:buNone/>
            </a:pPr>
            <a:r>
              <a:rPr lang="sk-SK" altLang="sk-SK" sz="2000" dirty="0"/>
              <a:t>2. Patrik </a:t>
            </a:r>
            <a:r>
              <a:rPr lang="sk-SK" altLang="sk-SK" sz="2000" dirty="0" err="1"/>
              <a:t>Adamkovič</a:t>
            </a:r>
            <a:r>
              <a:rPr lang="sk-SK" altLang="sk-SK" sz="2000" dirty="0"/>
              <a:t>	</a:t>
            </a:r>
          </a:p>
          <a:p>
            <a:pPr marL="0" indent="0" eaLnBrk="1" hangingPunct="1">
              <a:buNone/>
            </a:pPr>
            <a:r>
              <a:rPr lang="sk-SK" altLang="sk-SK" sz="2000" dirty="0"/>
              <a:t>3. </a:t>
            </a:r>
            <a:r>
              <a:rPr lang="sk-SK" altLang="sk-SK" sz="20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Alexandra </a:t>
            </a:r>
            <a:r>
              <a:rPr lang="sk-SK" altLang="sk-SK" sz="20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Moriova</a:t>
            </a:r>
            <a:r>
              <a:rPr lang="sk-SK" altLang="sk-SK" sz="20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(-&gt; 8)</a:t>
            </a:r>
            <a:r>
              <a:rPr lang="sk-SK" altLang="sk-SK" sz="2000" dirty="0"/>
              <a:t>	</a:t>
            </a:r>
          </a:p>
          <a:p>
            <a:pPr marL="0" indent="0" eaLnBrk="1" hangingPunct="1">
              <a:buNone/>
            </a:pPr>
            <a:r>
              <a:rPr lang="sk-SK" altLang="sk-SK" sz="2000" dirty="0"/>
              <a:t>4. Alexander </a:t>
            </a:r>
            <a:r>
              <a:rPr lang="sk-SK" altLang="sk-SK" sz="2000" dirty="0" err="1"/>
              <a:t>Ember</a:t>
            </a:r>
            <a:r>
              <a:rPr lang="sk-SK" altLang="sk-SK" sz="2000" dirty="0"/>
              <a:t>	</a:t>
            </a:r>
          </a:p>
          <a:p>
            <a:pPr marL="0" indent="0" eaLnBrk="1" hangingPunct="1">
              <a:buNone/>
            </a:pPr>
            <a:r>
              <a:rPr lang="sk-SK" altLang="sk-SK" sz="2000" dirty="0"/>
              <a:t>5. </a:t>
            </a:r>
            <a:r>
              <a:rPr lang="sk-SK" altLang="sk-SK" sz="2000" dirty="0" err="1"/>
              <a:t>Lilien</a:t>
            </a:r>
            <a:r>
              <a:rPr lang="sk-SK" altLang="sk-SK" sz="2000" dirty="0"/>
              <a:t> </a:t>
            </a:r>
            <a:r>
              <a:rPr lang="sk-SK" altLang="sk-SK" sz="2000" dirty="0" err="1"/>
              <a:t>Sárköziová</a:t>
            </a:r>
            <a:r>
              <a:rPr lang="sk-SK" altLang="sk-SK" sz="2000" dirty="0"/>
              <a:t>	</a:t>
            </a:r>
          </a:p>
          <a:p>
            <a:pPr marL="0" indent="0" eaLnBrk="1" hangingPunct="1">
              <a:buNone/>
            </a:pPr>
            <a:r>
              <a:rPr lang="sk-SK" altLang="sk-SK" sz="2000" dirty="0"/>
              <a:t>6. Daniel Lipták	</a:t>
            </a:r>
          </a:p>
          <a:p>
            <a:pPr marL="0" indent="0" eaLnBrk="1" hangingPunct="1">
              <a:buNone/>
            </a:pPr>
            <a:r>
              <a:rPr lang="sk-SK" altLang="sk-SK" sz="2000" dirty="0"/>
              <a:t>7. Alica Sýkorová	</a:t>
            </a:r>
          </a:p>
          <a:p>
            <a:pPr marL="0" indent="0" eaLnBrk="1" hangingPunct="1">
              <a:buNone/>
            </a:pPr>
            <a:r>
              <a:rPr lang="sk-SK" altLang="sk-SK" sz="2000" dirty="0"/>
              <a:t>8. </a:t>
            </a:r>
            <a:r>
              <a:rPr lang="sk-SK" altLang="sk-SK" sz="20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Aurélia </a:t>
            </a:r>
            <a:r>
              <a:rPr lang="sk-SK" altLang="sk-SK" sz="20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Bunney</a:t>
            </a:r>
            <a:r>
              <a:rPr lang="sk-SK" altLang="sk-SK" sz="20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(-&gt; 2)</a:t>
            </a:r>
            <a:r>
              <a:rPr lang="sk-SK" altLang="sk-SK" sz="2000" dirty="0"/>
              <a:t>	</a:t>
            </a:r>
          </a:p>
          <a:p>
            <a:pPr marL="0" indent="0" eaLnBrk="1" hangingPunct="1">
              <a:buNone/>
            </a:pPr>
            <a:r>
              <a:rPr lang="sk-SK" altLang="sk-SK" sz="2000" dirty="0"/>
              <a:t>9. Dominik </a:t>
            </a:r>
            <a:r>
              <a:rPr lang="sk-SK" altLang="sk-SK" sz="2000" dirty="0" err="1"/>
              <a:t>Hecs</a:t>
            </a:r>
            <a:r>
              <a:rPr lang="sk-SK" altLang="sk-SK" sz="2000" dirty="0"/>
              <a:t>	</a:t>
            </a:r>
          </a:p>
          <a:p>
            <a:pPr marL="0" indent="0" eaLnBrk="1" hangingPunct="1">
              <a:buNone/>
            </a:pPr>
            <a:r>
              <a:rPr lang="sk-SK" altLang="sk-SK" sz="2000" dirty="0"/>
              <a:t>10. Petra Juhásová	</a:t>
            </a:r>
          </a:p>
          <a:p>
            <a:pPr marL="0" indent="0" eaLnBrk="1" hangingPunct="1">
              <a:buNone/>
            </a:pPr>
            <a:r>
              <a:rPr lang="sk-SK" altLang="sk-SK" sz="2000" dirty="0"/>
              <a:t>11. Leo </a:t>
            </a:r>
            <a:r>
              <a:rPr lang="sk-SK" altLang="sk-SK" sz="2000" dirty="0" err="1"/>
              <a:t>Jaroš</a:t>
            </a:r>
            <a:endParaRPr lang="sk-SK" altLang="sk-SK" sz="2000" b="1" dirty="0">
              <a:latin typeface="Seravek" charset="0"/>
            </a:endParaRPr>
          </a:p>
        </p:txBody>
      </p:sp>
      <p:sp>
        <p:nvSpPr>
          <p:cNvPr id="33796" name="Rectangle 4">
            <a:extLst>
              <a:ext uri="{FF2B5EF4-FFF2-40B4-BE49-F238E27FC236}">
                <a16:creationId xmlns:a16="http://schemas.microsoft.com/office/drawing/2014/main" id="{4DA37230-B643-94B0-094C-6A0A210F66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381000"/>
            <a:ext cx="58674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r>
              <a:rPr lang="en-US" altLang="sk-SK" sz="4800">
                <a:solidFill>
                  <a:srgbClr val="FFFFFF"/>
                </a:solidFill>
                <a:latin typeface="Seravek" charset="0"/>
              </a:rPr>
              <a:t>Birmovanecké stretká</a:t>
            </a:r>
            <a:endParaRPr lang="en-US" altLang="sk-SK" sz="4800">
              <a:solidFill>
                <a:srgbClr val="FFFFFF"/>
              </a:solidFill>
              <a:latin typeface="Bank Gothic" charset="0"/>
            </a:endParaRPr>
          </a:p>
        </p:txBody>
      </p:sp>
      <p:graphicFrame>
        <p:nvGraphicFramePr>
          <p:cNvPr id="23555" name="Object 5">
            <a:extLst>
              <a:ext uri="{FF2B5EF4-FFF2-40B4-BE49-F238E27FC236}">
                <a16:creationId xmlns:a16="http://schemas.microsoft.com/office/drawing/2014/main" id="{A51B8980-C94F-3DE5-F1BD-552CFB98517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010400" y="4038600"/>
          <a:ext cx="1992313" cy="260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3" imgW="2209800" imgH="2882900" progId="CorelDRAW.Graphic.13">
                  <p:embed/>
                </p:oleObj>
              </mc:Choice>
              <mc:Fallback>
                <p:oleObj name="CorelDRAW" r:id="rId3" imgW="2209800" imgH="2882900" progId="CorelDRAW.Graphic.1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10400" y="4038600"/>
                        <a:ext cx="1992313" cy="2603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3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3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3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37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37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37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37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337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3379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3379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3379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5" grpId="0" build="p"/>
      <p:bldP spid="33795" grpId="1" build="p"/>
      <p:bldP spid="3379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3">
            <a:extLst>
              <a:ext uri="{FF2B5EF4-FFF2-40B4-BE49-F238E27FC236}">
                <a16:creationId xmlns:a16="http://schemas.microsoft.com/office/drawing/2014/main" id="{58FD31F6-3409-AC80-7034-EA4C320667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4213" y="1628775"/>
            <a:ext cx="7620000" cy="4968875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sk-SK" altLang="sk-SK" sz="2800" dirty="0">
                <a:latin typeface="Seravek" charset="0"/>
              </a:rPr>
              <a:t>Skupina č.4</a:t>
            </a:r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sk-SK" altLang="sk-SK" sz="2800" dirty="0">
                <a:latin typeface="Seravek" charset="0"/>
              </a:rPr>
              <a:t>Veronika </a:t>
            </a:r>
            <a:r>
              <a:rPr lang="sk-SK" altLang="sk-SK" sz="2800" dirty="0" err="1">
                <a:latin typeface="Seravek" charset="0"/>
              </a:rPr>
              <a:t>Ťapajová</a:t>
            </a:r>
            <a:r>
              <a:rPr lang="sk-SK" altLang="sk-SK" sz="2800" dirty="0">
                <a:latin typeface="Seravek" charset="0"/>
              </a:rPr>
              <a:t>, Petra Kováčiková</a:t>
            </a:r>
          </a:p>
          <a:p>
            <a:pPr eaLnBrk="1" hangingPunct="1">
              <a:buNone/>
            </a:pPr>
            <a:r>
              <a:rPr lang="tr-TR" altLang="sk-SK" sz="2000" dirty="0"/>
              <a:t>1. </a:t>
            </a:r>
            <a:r>
              <a:rPr lang="tr-TR" altLang="sk-SK" sz="2000" dirty="0" err="1"/>
              <a:t>Matej</a:t>
            </a:r>
            <a:r>
              <a:rPr lang="tr-TR" altLang="sk-SK" sz="2000" dirty="0"/>
              <a:t> </a:t>
            </a:r>
            <a:r>
              <a:rPr lang="tr-TR" altLang="sk-SK" sz="2000" dirty="0" err="1"/>
              <a:t>Daniš</a:t>
            </a:r>
            <a:r>
              <a:rPr lang="tr-TR" altLang="sk-SK" sz="2000" dirty="0"/>
              <a:t>	</a:t>
            </a:r>
          </a:p>
          <a:p>
            <a:pPr eaLnBrk="1" hangingPunct="1">
              <a:buNone/>
            </a:pPr>
            <a:r>
              <a:rPr lang="tr-TR" altLang="sk-SK" sz="2000" dirty="0"/>
              <a:t>2. </a:t>
            </a:r>
            <a:r>
              <a:rPr lang="tr-TR" altLang="sk-SK" sz="2000" dirty="0" err="1"/>
              <a:t>Daniela</a:t>
            </a:r>
            <a:r>
              <a:rPr lang="tr-TR" altLang="sk-SK" sz="2000" dirty="0"/>
              <a:t> </a:t>
            </a:r>
            <a:r>
              <a:rPr lang="tr-TR" altLang="sk-SK" sz="2000" dirty="0" err="1"/>
              <a:t>Bobocká</a:t>
            </a:r>
            <a:r>
              <a:rPr lang="tr-TR" altLang="sk-SK" sz="2000" dirty="0"/>
              <a:t>	</a:t>
            </a:r>
          </a:p>
          <a:p>
            <a:pPr eaLnBrk="1" hangingPunct="1">
              <a:buNone/>
            </a:pPr>
            <a:r>
              <a:rPr lang="tr-TR" altLang="sk-SK" sz="2000" dirty="0"/>
              <a:t>3. Sebastian </a:t>
            </a:r>
            <a:r>
              <a:rPr lang="tr-TR" altLang="sk-SK" sz="2000" dirty="0" err="1"/>
              <a:t>Farkaš</a:t>
            </a:r>
            <a:r>
              <a:rPr lang="tr-TR" altLang="sk-SK" sz="2000" dirty="0"/>
              <a:t> 	</a:t>
            </a:r>
          </a:p>
          <a:p>
            <a:pPr eaLnBrk="1" hangingPunct="1">
              <a:buNone/>
            </a:pPr>
            <a:r>
              <a:rPr lang="tr-TR" altLang="sk-SK" sz="2000" dirty="0"/>
              <a:t>4. </a:t>
            </a:r>
            <a:r>
              <a:rPr lang="tr-TR" altLang="sk-SK" sz="2000" dirty="0" err="1"/>
              <a:t>Ema</a:t>
            </a:r>
            <a:r>
              <a:rPr lang="tr-TR" altLang="sk-SK" sz="2000" dirty="0"/>
              <a:t> </a:t>
            </a:r>
            <a:r>
              <a:rPr lang="tr-TR" altLang="sk-SK" sz="2000" dirty="0" err="1"/>
              <a:t>Levková</a:t>
            </a:r>
            <a:r>
              <a:rPr lang="tr-TR" altLang="sk-SK" sz="2000" dirty="0"/>
              <a:t> 	</a:t>
            </a:r>
          </a:p>
          <a:p>
            <a:pPr eaLnBrk="1" hangingPunct="1">
              <a:buNone/>
            </a:pPr>
            <a:r>
              <a:rPr lang="tr-TR" altLang="sk-SK" sz="2000" dirty="0"/>
              <a:t>5. </a:t>
            </a:r>
            <a:r>
              <a:rPr lang="tr-TR" altLang="sk-SK" sz="20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Lukáš</a:t>
            </a:r>
            <a:r>
              <a:rPr lang="tr-TR" altLang="sk-SK" sz="20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tr-TR" altLang="sk-SK" sz="20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Lesňák</a:t>
            </a:r>
            <a:r>
              <a:rPr lang="tr-TR" altLang="sk-SK" sz="20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-&gt; 5</a:t>
            </a:r>
            <a:r>
              <a:rPr lang="tr-TR" altLang="sk-SK" sz="2000" dirty="0"/>
              <a:t>	</a:t>
            </a:r>
          </a:p>
          <a:p>
            <a:pPr eaLnBrk="1" hangingPunct="1">
              <a:buNone/>
            </a:pPr>
            <a:r>
              <a:rPr lang="tr-TR" altLang="sk-SK" sz="2000" dirty="0"/>
              <a:t>6. Laura </a:t>
            </a:r>
            <a:r>
              <a:rPr lang="tr-TR" altLang="sk-SK" sz="2000" dirty="0" err="1"/>
              <a:t>Potúčková</a:t>
            </a:r>
            <a:r>
              <a:rPr lang="tr-TR" altLang="sk-SK" sz="2000" dirty="0"/>
              <a:t>	</a:t>
            </a:r>
          </a:p>
          <a:p>
            <a:pPr eaLnBrk="1" hangingPunct="1">
              <a:buNone/>
            </a:pPr>
            <a:r>
              <a:rPr lang="tr-TR" altLang="sk-SK" sz="2000" dirty="0"/>
              <a:t>7. </a:t>
            </a:r>
            <a:r>
              <a:rPr lang="tr-TR" altLang="sk-SK" sz="2000" dirty="0" err="1"/>
              <a:t>Lukáš</a:t>
            </a:r>
            <a:r>
              <a:rPr lang="tr-TR" altLang="sk-SK" sz="2000" dirty="0"/>
              <a:t> </a:t>
            </a:r>
            <a:r>
              <a:rPr lang="tr-TR" altLang="sk-SK" sz="2000" dirty="0" err="1"/>
              <a:t>Nagy</a:t>
            </a:r>
            <a:r>
              <a:rPr lang="tr-TR" altLang="sk-SK" sz="2000" dirty="0"/>
              <a:t> 	</a:t>
            </a:r>
          </a:p>
          <a:p>
            <a:pPr eaLnBrk="1" hangingPunct="1">
              <a:buNone/>
            </a:pPr>
            <a:r>
              <a:rPr lang="tr-TR" altLang="sk-SK" sz="2000" dirty="0"/>
              <a:t>8. </a:t>
            </a:r>
            <a:r>
              <a:rPr lang="tr-TR" altLang="sk-SK" sz="2000" dirty="0" err="1"/>
              <a:t>Nathan</a:t>
            </a:r>
            <a:r>
              <a:rPr lang="tr-TR" altLang="sk-SK" sz="2000" dirty="0"/>
              <a:t> </a:t>
            </a:r>
            <a:r>
              <a:rPr lang="tr-TR" altLang="sk-SK" sz="2000" dirty="0" err="1"/>
              <a:t>Vozár</a:t>
            </a:r>
            <a:r>
              <a:rPr lang="tr-TR" altLang="sk-SK" sz="2000" dirty="0"/>
              <a:t>	</a:t>
            </a:r>
          </a:p>
          <a:p>
            <a:pPr eaLnBrk="1" hangingPunct="1">
              <a:buNone/>
            </a:pPr>
            <a:r>
              <a:rPr lang="tr-TR" altLang="sk-SK" sz="2000" dirty="0"/>
              <a:t>9. </a:t>
            </a:r>
            <a:r>
              <a:rPr lang="tr-TR" altLang="sk-SK" sz="2000" dirty="0" err="1"/>
              <a:t>Nela</a:t>
            </a:r>
            <a:r>
              <a:rPr lang="tr-TR" altLang="sk-SK" sz="2000" dirty="0"/>
              <a:t> </a:t>
            </a:r>
            <a:r>
              <a:rPr lang="tr-TR" altLang="sk-SK" sz="2000" dirty="0" err="1"/>
              <a:t>Kotlarova</a:t>
            </a:r>
            <a:r>
              <a:rPr lang="tr-TR" altLang="sk-SK" sz="2000" dirty="0"/>
              <a:t>	</a:t>
            </a:r>
          </a:p>
          <a:p>
            <a:pPr eaLnBrk="1" hangingPunct="1">
              <a:buNone/>
            </a:pPr>
            <a:r>
              <a:rPr lang="tr-TR" altLang="sk-SK" sz="2000" dirty="0"/>
              <a:t>10. Oliver </a:t>
            </a:r>
            <a:r>
              <a:rPr lang="tr-TR" altLang="sk-SK" sz="2000" dirty="0" err="1"/>
              <a:t>Tóth</a:t>
            </a:r>
            <a:r>
              <a:rPr lang="tr-TR" altLang="sk-SK" sz="2000" dirty="0"/>
              <a:t>	</a:t>
            </a:r>
          </a:p>
          <a:p>
            <a:pPr eaLnBrk="1" hangingPunct="1">
              <a:buNone/>
            </a:pPr>
            <a:r>
              <a:rPr lang="tr-TR" altLang="sk-SK" sz="2000" dirty="0"/>
              <a:t>11. </a:t>
            </a:r>
            <a:r>
              <a:rPr lang="tr-TR" altLang="sk-SK" sz="2000" dirty="0" err="1"/>
              <a:t>Kristína</a:t>
            </a:r>
            <a:r>
              <a:rPr lang="tr-TR" altLang="sk-SK" sz="2000" dirty="0"/>
              <a:t> </a:t>
            </a:r>
            <a:r>
              <a:rPr lang="tr-TR" altLang="sk-SK" sz="2000" dirty="0" err="1"/>
              <a:t>Nagyová</a:t>
            </a:r>
            <a:r>
              <a:rPr lang="tr-TR" altLang="sk-SK" sz="2000" dirty="0"/>
              <a:t> </a:t>
            </a:r>
            <a:endParaRPr lang="sk-SK" altLang="sk-SK" sz="2000" b="1" dirty="0">
              <a:latin typeface="Seravek" charset="0"/>
            </a:endParaRPr>
          </a:p>
        </p:txBody>
      </p:sp>
      <p:sp>
        <p:nvSpPr>
          <p:cNvPr id="33796" name="Rectangle 4">
            <a:extLst>
              <a:ext uri="{FF2B5EF4-FFF2-40B4-BE49-F238E27FC236}">
                <a16:creationId xmlns:a16="http://schemas.microsoft.com/office/drawing/2014/main" id="{D836C997-6147-E300-EBE0-FD584C9C16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381000"/>
            <a:ext cx="58674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r>
              <a:rPr lang="en-US" altLang="sk-SK" sz="4800">
                <a:solidFill>
                  <a:srgbClr val="FFFFFF"/>
                </a:solidFill>
                <a:latin typeface="Seravek" charset="0"/>
              </a:rPr>
              <a:t>Birmovanecké stretká</a:t>
            </a:r>
            <a:endParaRPr lang="en-US" altLang="sk-SK" sz="4800">
              <a:solidFill>
                <a:srgbClr val="FFFFFF"/>
              </a:solidFill>
              <a:latin typeface="Bank Gothic" charset="0"/>
            </a:endParaRPr>
          </a:p>
        </p:txBody>
      </p:sp>
      <p:graphicFrame>
        <p:nvGraphicFramePr>
          <p:cNvPr id="25603" name="Object 5">
            <a:extLst>
              <a:ext uri="{FF2B5EF4-FFF2-40B4-BE49-F238E27FC236}">
                <a16:creationId xmlns:a16="http://schemas.microsoft.com/office/drawing/2014/main" id="{A79F42D3-3755-9A20-7DED-B287D822CDA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010400" y="4038600"/>
          <a:ext cx="1992313" cy="260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3" imgW="2209800" imgH="2882900" progId="CorelDRAW.Graphic.13">
                  <p:embed/>
                </p:oleObj>
              </mc:Choice>
              <mc:Fallback>
                <p:oleObj name="CorelDRAW" r:id="rId3" imgW="2209800" imgH="2882900" progId="CorelDRAW.Graphic.1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10400" y="4038600"/>
                        <a:ext cx="1992313" cy="2603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3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3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3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37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37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37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37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337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3379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3379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3379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5" grpId="0" build="p"/>
      <p:bldP spid="33795" grpId="1" build="p"/>
      <p:bldP spid="3379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A8995B-FBBB-0878-53D2-F69A4EB622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3">
            <a:extLst>
              <a:ext uri="{FF2B5EF4-FFF2-40B4-BE49-F238E27FC236}">
                <a16:creationId xmlns:a16="http://schemas.microsoft.com/office/drawing/2014/main" id="{AFCFC1B2-1979-EEE7-577D-5B10F689ECD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4213" y="1628775"/>
            <a:ext cx="7620000" cy="4968875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sk-SK" altLang="sk-SK" sz="2800" dirty="0">
                <a:latin typeface="Seravek" charset="0"/>
              </a:rPr>
              <a:t>Skupina č.5</a:t>
            </a:r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sk-SK" altLang="sk-SK" sz="2800" dirty="0">
                <a:latin typeface="Seravek" charset="0"/>
              </a:rPr>
              <a:t>Samuel Varga</a:t>
            </a:r>
          </a:p>
          <a:p>
            <a:pPr eaLnBrk="1" hangingPunct="1">
              <a:buNone/>
            </a:pPr>
            <a:r>
              <a:rPr lang="tr-TR" altLang="sk-SK" sz="2000" dirty="0"/>
              <a:t>1. Alex </a:t>
            </a:r>
            <a:r>
              <a:rPr lang="tr-TR" altLang="sk-SK" sz="2000" dirty="0" err="1"/>
              <a:t>Borza</a:t>
            </a:r>
            <a:r>
              <a:rPr lang="tr-TR" altLang="sk-SK" sz="2000" dirty="0"/>
              <a:t>	</a:t>
            </a:r>
          </a:p>
          <a:p>
            <a:pPr eaLnBrk="1" hangingPunct="1">
              <a:buNone/>
            </a:pPr>
            <a:r>
              <a:rPr lang="tr-TR" altLang="sk-SK" sz="2000" dirty="0"/>
              <a:t>2. </a:t>
            </a:r>
            <a:r>
              <a:rPr lang="tr-TR" altLang="sk-SK" sz="2000" dirty="0" err="1"/>
              <a:t>Terézia</a:t>
            </a:r>
            <a:r>
              <a:rPr lang="tr-TR" altLang="sk-SK" sz="2000" dirty="0"/>
              <a:t> </a:t>
            </a:r>
            <a:r>
              <a:rPr lang="tr-TR" altLang="sk-SK" sz="2000" dirty="0" err="1"/>
              <a:t>Bogárová</a:t>
            </a:r>
            <a:r>
              <a:rPr lang="tr-TR" altLang="sk-SK" sz="2000" dirty="0"/>
              <a:t>	</a:t>
            </a:r>
          </a:p>
          <a:p>
            <a:pPr eaLnBrk="1" hangingPunct="1">
              <a:buNone/>
            </a:pPr>
            <a:r>
              <a:rPr lang="tr-TR" altLang="sk-SK" sz="2000" dirty="0"/>
              <a:t>3. </a:t>
            </a:r>
            <a:r>
              <a:rPr lang="tr-TR" altLang="sk-SK" sz="2000" dirty="0" err="1"/>
              <a:t>Jakub</a:t>
            </a:r>
            <a:r>
              <a:rPr lang="tr-TR" altLang="sk-SK" sz="2000" dirty="0"/>
              <a:t> </a:t>
            </a:r>
            <a:r>
              <a:rPr lang="tr-TR" altLang="sk-SK" sz="2000" dirty="0" err="1"/>
              <a:t>Varga</a:t>
            </a:r>
            <a:r>
              <a:rPr lang="tr-TR" altLang="sk-SK" sz="2000" dirty="0"/>
              <a:t>	</a:t>
            </a:r>
          </a:p>
          <a:p>
            <a:pPr eaLnBrk="1" hangingPunct="1">
              <a:buNone/>
            </a:pPr>
            <a:r>
              <a:rPr lang="tr-TR" altLang="sk-SK" sz="2000" dirty="0"/>
              <a:t>4. Christina Charlotte </a:t>
            </a:r>
            <a:r>
              <a:rPr lang="tr-TR" altLang="sk-SK" sz="2000" dirty="0" err="1"/>
              <a:t>Kurucova</a:t>
            </a:r>
            <a:r>
              <a:rPr lang="tr-TR" altLang="sk-SK" sz="2000" dirty="0"/>
              <a:t>	</a:t>
            </a:r>
          </a:p>
          <a:p>
            <a:pPr eaLnBrk="1" hangingPunct="1">
              <a:buNone/>
            </a:pPr>
            <a:r>
              <a:rPr lang="tr-TR" altLang="sk-SK" sz="2000" dirty="0"/>
              <a:t>5. </a:t>
            </a:r>
            <a:r>
              <a:rPr lang="tr-TR" altLang="sk-SK" sz="2000" dirty="0" err="1"/>
              <a:t>Tibor</a:t>
            </a:r>
            <a:r>
              <a:rPr lang="tr-TR" altLang="sk-SK" sz="2000" dirty="0"/>
              <a:t> </a:t>
            </a:r>
            <a:r>
              <a:rPr lang="tr-TR" altLang="sk-SK" sz="2000" dirty="0" err="1"/>
              <a:t>Ferencei</a:t>
            </a:r>
            <a:r>
              <a:rPr lang="tr-TR" altLang="sk-SK" sz="2000" dirty="0"/>
              <a:t>	</a:t>
            </a:r>
          </a:p>
          <a:p>
            <a:pPr eaLnBrk="1" hangingPunct="1">
              <a:buNone/>
            </a:pPr>
            <a:r>
              <a:rPr lang="tr-TR" altLang="sk-SK" sz="2000" dirty="0"/>
              <a:t>6. </a:t>
            </a:r>
            <a:r>
              <a:rPr lang="tr-TR" altLang="sk-SK" sz="20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Karolína</a:t>
            </a:r>
            <a:r>
              <a:rPr lang="tr-TR" altLang="sk-SK" sz="20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tr-TR" altLang="sk-SK" sz="20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Popelková</a:t>
            </a:r>
            <a:r>
              <a:rPr lang="tr-TR" altLang="sk-SK" sz="20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-&gt;7</a:t>
            </a:r>
            <a:r>
              <a:rPr lang="tr-TR" altLang="sk-SK" sz="2000" dirty="0"/>
              <a:t>	</a:t>
            </a:r>
          </a:p>
          <a:p>
            <a:pPr eaLnBrk="1" hangingPunct="1">
              <a:buNone/>
            </a:pPr>
            <a:r>
              <a:rPr lang="tr-TR" altLang="sk-SK" sz="2000" dirty="0"/>
              <a:t>7. </a:t>
            </a:r>
            <a:r>
              <a:rPr lang="tr-TR" altLang="sk-SK" sz="20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Lukáš</a:t>
            </a:r>
            <a:r>
              <a:rPr lang="tr-TR" altLang="sk-SK" sz="20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tr-TR" altLang="sk-SK" sz="20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Pápay</a:t>
            </a:r>
            <a:r>
              <a:rPr lang="tr-TR" altLang="sk-SK" sz="20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	-&gt;7</a:t>
            </a:r>
          </a:p>
          <a:p>
            <a:pPr eaLnBrk="1" hangingPunct="1">
              <a:buNone/>
            </a:pPr>
            <a:r>
              <a:rPr lang="tr-TR" altLang="sk-SK" sz="2000" dirty="0"/>
              <a:t>8. </a:t>
            </a:r>
            <a:r>
              <a:rPr lang="tr-TR" altLang="sk-SK" sz="2000" dirty="0" err="1"/>
              <a:t>Tomáš</a:t>
            </a:r>
            <a:r>
              <a:rPr lang="tr-TR" altLang="sk-SK" sz="2000" dirty="0"/>
              <a:t> </a:t>
            </a:r>
            <a:r>
              <a:rPr lang="tr-TR" altLang="sk-SK" sz="2000" dirty="0" err="1"/>
              <a:t>Vázal</a:t>
            </a:r>
            <a:r>
              <a:rPr lang="tr-TR" altLang="sk-SK" sz="2000" dirty="0"/>
              <a:t>	</a:t>
            </a:r>
          </a:p>
          <a:p>
            <a:pPr eaLnBrk="1" hangingPunct="1">
              <a:buNone/>
            </a:pPr>
            <a:r>
              <a:rPr lang="tr-TR" altLang="sk-SK" sz="2000" dirty="0"/>
              <a:t>9. </a:t>
            </a:r>
            <a:r>
              <a:rPr lang="tr-TR" altLang="sk-SK" sz="2000" dirty="0" err="1"/>
              <a:t>Matej</a:t>
            </a:r>
            <a:r>
              <a:rPr lang="tr-TR" altLang="sk-SK" sz="2000" dirty="0"/>
              <a:t> </a:t>
            </a:r>
            <a:r>
              <a:rPr lang="tr-TR" altLang="sk-SK" sz="2000" dirty="0" err="1"/>
              <a:t>Zemko</a:t>
            </a:r>
            <a:r>
              <a:rPr lang="tr-TR" altLang="sk-SK" sz="2000" dirty="0"/>
              <a:t>	</a:t>
            </a:r>
          </a:p>
          <a:p>
            <a:pPr eaLnBrk="1" hangingPunct="1">
              <a:buNone/>
            </a:pPr>
            <a:r>
              <a:rPr lang="tr-TR" altLang="sk-SK" sz="2000" dirty="0"/>
              <a:t>10. Erik </a:t>
            </a:r>
            <a:r>
              <a:rPr lang="tr-TR" altLang="sk-SK" sz="2000" dirty="0" err="1"/>
              <a:t>Rudický</a:t>
            </a:r>
            <a:r>
              <a:rPr lang="tr-TR" altLang="sk-SK" sz="2000" dirty="0"/>
              <a:t>	</a:t>
            </a:r>
          </a:p>
          <a:p>
            <a:pPr eaLnBrk="1" hangingPunct="1">
              <a:buNone/>
            </a:pPr>
            <a:r>
              <a:rPr lang="tr-TR" altLang="sk-SK" sz="2000" dirty="0"/>
              <a:t>11. </a:t>
            </a:r>
            <a:r>
              <a:rPr lang="tr-TR" altLang="sk-SK" sz="2000" dirty="0" err="1"/>
              <a:t>Matúš</a:t>
            </a:r>
            <a:r>
              <a:rPr lang="tr-TR" altLang="sk-SK" sz="2000" dirty="0"/>
              <a:t> Peter </a:t>
            </a:r>
            <a:r>
              <a:rPr lang="tr-TR" altLang="sk-SK" sz="2000" dirty="0" err="1"/>
              <a:t>Juhász</a:t>
            </a:r>
            <a:endParaRPr lang="sk-SK" altLang="sk-SK" sz="2000" b="1" dirty="0">
              <a:latin typeface="Seravek" charset="0"/>
            </a:endParaRPr>
          </a:p>
        </p:txBody>
      </p:sp>
      <p:sp>
        <p:nvSpPr>
          <p:cNvPr id="33796" name="Rectangle 4">
            <a:extLst>
              <a:ext uri="{FF2B5EF4-FFF2-40B4-BE49-F238E27FC236}">
                <a16:creationId xmlns:a16="http://schemas.microsoft.com/office/drawing/2014/main" id="{28016C73-7EA4-6053-99BE-0BE3ADB103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381000"/>
            <a:ext cx="58674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r>
              <a:rPr lang="en-US" altLang="sk-SK" sz="4800">
                <a:solidFill>
                  <a:srgbClr val="FFFFFF"/>
                </a:solidFill>
                <a:latin typeface="Seravek" charset="0"/>
              </a:rPr>
              <a:t>Birmovanecké stretká</a:t>
            </a:r>
            <a:endParaRPr lang="en-US" altLang="sk-SK" sz="4800">
              <a:solidFill>
                <a:srgbClr val="FFFFFF"/>
              </a:solidFill>
              <a:latin typeface="Bank Gothic" charset="0"/>
            </a:endParaRPr>
          </a:p>
        </p:txBody>
      </p:sp>
      <p:graphicFrame>
        <p:nvGraphicFramePr>
          <p:cNvPr id="25603" name="Object 5">
            <a:extLst>
              <a:ext uri="{FF2B5EF4-FFF2-40B4-BE49-F238E27FC236}">
                <a16:creationId xmlns:a16="http://schemas.microsoft.com/office/drawing/2014/main" id="{D5C9648B-83A9-6D38-BACC-CCB6007D7FD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010400" y="4038600"/>
          <a:ext cx="1992313" cy="260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3" imgW="2209800" imgH="2882900" progId="CorelDRAW.Graphic.13">
                  <p:embed/>
                </p:oleObj>
              </mc:Choice>
              <mc:Fallback>
                <p:oleObj name="CorelDRAW" r:id="rId3" imgW="2209800" imgH="2882900" progId="CorelDRAW.Graphic.13">
                  <p:embed/>
                  <p:pic>
                    <p:nvPicPr>
                      <p:cNvPr id="25603" name="Object 5">
                        <a:extLst>
                          <a:ext uri="{FF2B5EF4-FFF2-40B4-BE49-F238E27FC236}">
                            <a16:creationId xmlns:a16="http://schemas.microsoft.com/office/drawing/2014/main" id="{A79F42D3-3755-9A20-7DED-B287D822CDA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10400" y="4038600"/>
                        <a:ext cx="1992313" cy="2603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738042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3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3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3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37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37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37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37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337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3379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3379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3379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5" grpId="0" build="p"/>
      <p:bldP spid="33795" grpId="1" build="p"/>
      <p:bldP spid="3379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0FF3EC-0CF8-242E-1D1C-A61159905A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3">
            <a:extLst>
              <a:ext uri="{FF2B5EF4-FFF2-40B4-BE49-F238E27FC236}">
                <a16:creationId xmlns:a16="http://schemas.microsoft.com/office/drawing/2014/main" id="{E140392F-CE9D-18E8-2250-046CBE1472B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4213" y="1628775"/>
            <a:ext cx="7620000" cy="4968875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sk-SK" altLang="sk-SK" sz="2800" dirty="0">
                <a:latin typeface="Seravek" charset="0"/>
              </a:rPr>
              <a:t>Skupina č.6</a:t>
            </a:r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sk-SK" altLang="sk-SK" sz="2800" dirty="0">
                <a:latin typeface="Seravek" charset="0"/>
              </a:rPr>
              <a:t>Dagmar </a:t>
            </a:r>
            <a:r>
              <a:rPr lang="sk-SK" altLang="sk-SK" sz="2800" dirty="0" err="1">
                <a:latin typeface="Seravek" charset="0"/>
              </a:rPr>
              <a:t>Kovářová</a:t>
            </a:r>
            <a:r>
              <a:rPr lang="sk-SK" altLang="sk-SK" sz="2800" dirty="0">
                <a:latin typeface="Seravek" charset="0"/>
              </a:rPr>
              <a:t>, Michaela </a:t>
            </a:r>
            <a:r>
              <a:rPr lang="sk-SK" altLang="sk-SK" sz="2800" dirty="0" err="1">
                <a:latin typeface="Seravek" charset="0"/>
              </a:rPr>
              <a:t>Gállová</a:t>
            </a:r>
            <a:endParaRPr lang="sk-SK" altLang="sk-SK" sz="2800" dirty="0">
              <a:latin typeface="Seravek" charset="0"/>
            </a:endParaRPr>
          </a:p>
          <a:p>
            <a:pPr eaLnBrk="1" hangingPunct="1">
              <a:buNone/>
            </a:pPr>
            <a:r>
              <a:rPr lang="tr-TR" altLang="sk-SK" sz="2000" dirty="0"/>
              <a:t>1. </a:t>
            </a:r>
            <a:r>
              <a:rPr lang="tr-TR" altLang="sk-SK" sz="2000" dirty="0">
                <a:solidFill>
                  <a:srgbClr val="00B0F0"/>
                </a:solidFill>
              </a:rPr>
              <a:t>Emma </a:t>
            </a:r>
            <a:r>
              <a:rPr lang="tr-TR" altLang="sk-SK" sz="2000" dirty="0" err="1">
                <a:solidFill>
                  <a:srgbClr val="00B0F0"/>
                </a:solidFill>
              </a:rPr>
              <a:t>Bučeková</a:t>
            </a:r>
            <a:r>
              <a:rPr lang="tr-TR" altLang="sk-SK" sz="2000" dirty="0"/>
              <a:t>	</a:t>
            </a:r>
          </a:p>
          <a:p>
            <a:pPr eaLnBrk="1" hangingPunct="1">
              <a:buNone/>
            </a:pPr>
            <a:r>
              <a:rPr lang="tr-TR" altLang="sk-SK" sz="2000" dirty="0"/>
              <a:t>2. Peter </a:t>
            </a:r>
            <a:r>
              <a:rPr lang="tr-TR" altLang="sk-SK" sz="2000" dirty="0" err="1"/>
              <a:t>Bobocký</a:t>
            </a:r>
            <a:r>
              <a:rPr lang="tr-TR" altLang="sk-SK" sz="2000" dirty="0"/>
              <a:t> -&gt; 7	</a:t>
            </a:r>
          </a:p>
          <a:p>
            <a:pPr eaLnBrk="1" hangingPunct="1">
              <a:buNone/>
            </a:pPr>
            <a:r>
              <a:rPr lang="tr-TR" altLang="sk-SK" sz="2000" dirty="0"/>
              <a:t>3. </a:t>
            </a:r>
            <a:r>
              <a:rPr lang="tr-TR" altLang="sk-SK" sz="2000" dirty="0" err="1"/>
              <a:t>Arianna</a:t>
            </a:r>
            <a:r>
              <a:rPr lang="tr-TR" altLang="sk-SK" sz="2000" dirty="0"/>
              <a:t> </a:t>
            </a:r>
            <a:r>
              <a:rPr lang="tr-TR" altLang="sk-SK" sz="2000" dirty="0" err="1"/>
              <a:t>Kulinová</a:t>
            </a:r>
            <a:r>
              <a:rPr lang="tr-TR" altLang="sk-SK" sz="2000" dirty="0"/>
              <a:t>	</a:t>
            </a:r>
          </a:p>
          <a:p>
            <a:pPr eaLnBrk="1" hangingPunct="1">
              <a:buNone/>
            </a:pPr>
            <a:r>
              <a:rPr lang="tr-TR" altLang="sk-SK" sz="2000" dirty="0"/>
              <a:t>4. </a:t>
            </a:r>
            <a:r>
              <a:rPr lang="tr-TR" altLang="sk-SK" sz="2000" dirty="0" err="1">
                <a:solidFill>
                  <a:srgbClr val="00B0F0"/>
                </a:solidFill>
              </a:rPr>
              <a:t>Andrej</a:t>
            </a:r>
            <a:r>
              <a:rPr lang="tr-TR" altLang="sk-SK" sz="2000" dirty="0">
                <a:solidFill>
                  <a:srgbClr val="00B0F0"/>
                </a:solidFill>
              </a:rPr>
              <a:t> </a:t>
            </a:r>
            <a:r>
              <a:rPr lang="tr-TR" altLang="sk-SK" sz="2000" dirty="0" err="1">
                <a:solidFill>
                  <a:srgbClr val="00B0F0"/>
                </a:solidFill>
              </a:rPr>
              <a:t>Gubiš</a:t>
            </a:r>
            <a:r>
              <a:rPr lang="tr-TR" altLang="sk-SK" sz="2000" dirty="0">
                <a:solidFill>
                  <a:srgbClr val="00B0F0"/>
                </a:solidFill>
              </a:rPr>
              <a:t> </a:t>
            </a:r>
            <a:r>
              <a:rPr lang="tr-TR" altLang="sk-SK" sz="2000" dirty="0"/>
              <a:t>	</a:t>
            </a:r>
          </a:p>
          <a:p>
            <a:pPr eaLnBrk="1" hangingPunct="1">
              <a:buNone/>
            </a:pPr>
            <a:r>
              <a:rPr lang="tr-TR" altLang="sk-SK" sz="2000" dirty="0"/>
              <a:t>5. </a:t>
            </a:r>
            <a:r>
              <a:rPr lang="tr-TR" altLang="sk-SK" sz="2000" dirty="0">
                <a:solidFill>
                  <a:srgbClr val="00B0F0"/>
                </a:solidFill>
              </a:rPr>
              <a:t>Martina </a:t>
            </a:r>
            <a:r>
              <a:rPr lang="tr-TR" altLang="sk-SK" sz="2000" dirty="0" err="1">
                <a:solidFill>
                  <a:srgbClr val="00B0F0"/>
                </a:solidFill>
              </a:rPr>
              <a:t>Ochabová</a:t>
            </a:r>
            <a:r>
              <a:rPr lang="tr-TR" altLang="sk-SK" sz="2000" dirty="0">
                <a:solidFill>
                  <a:srgbClr val="00B0F0"/>
                </a:solidFill>
              </a:rPr>
              <a:t> </a:t>
            </a:r>
            <a:r>
              <a:rPr lang="tr-TR" altLang="sk-SK" sz="2000" dirty="0"/>
              <a:t>	</a:t>
            </a:r>
          </a:p>
          <a:p>
            <a:pPr eaLnBrk="1" hangingPunct="1">
              <a:buNone/>
            </a:pPr>
            <a:r>
              <a:rPr lang="tr-TR" altLang="sk-SK" sz="2000" dirty="0"/>
              <a:t>6. </a:t>
            </a:r>
            <a:r>
              <a:rPr lang="tr-TR" altLang="sk-SK" sz="2000" dirty="0" err="1"/>
              <a:t>František</a:t>
            </a:r>
            <a:r>
              <a:rPr lang="tr-TR" altLang="sk-SK" sz="2000" dirty="0"/>
              <a:t> </a:t>
            </a:r>
            <a:r>
              <a:rPr lang="tr-TR" altLang="sk-SK" sz="2000" dirty="0" err="1"/>
              <a:t>Krajčík</a:t>
            </a:r>
            <a:r>
              <a:rPr lang="tr-TR" altLang="sk-SK" sz="2000" dirty="0"/>
              <a:t>	</a:t>
            </a:r>
          </a:p>
          <a:p>
            <a:pPr eaLnBrk="1" hangingPunct="1">
              <a:buNone/>
            </a:pPr>
            <a:r>
              <a:rPr lang="tr-TR" altLang="sk-SK" sz="2000" dirty="0"/>
              <a:t>7. </a:t>
            </a:r>
            <a:r>
              <a:rPr lang="tr-TR" altLang="sk-SK" sz="2000" dirty="0" err="1">
                <a:solidFill>
                  <a:srgbClr val="00B0F0"/>
                </a:solidFill>
              </a:rPr>
              <a:t>Simona</a:t>
            </a:r>
            <a:r>
              <a:rPr lang="tr-TR" altLang="sk-SK" sz="2000" dirty="0">
                <a:solidFill>
                  <a:srgbClr val="00B0F0"/>
                </a:solidFill>
              </a:rPr>
              <a:t> </a:t>
            </a:r>
            <a:r>
              <a:rPr lang="tr-TR" altLang="sk-SK" sz="2000" dirty="0" err="1">
                <a:solidFill>
                  <a:srgbClr val="00B0F0"/>
                </a:solidFill>
              </a:rPr>
              <a:t>Šipická</a:t>
            </a:r>
            <a:r>
              <a:rPr lang="tr-TR" altLang="sk-SK" sz="2000" dirty="0"/>
              <a:t>	</a:t>
            </a:r>
          </a:p>
          <a:p>
            <a:pPr eaLnBrk="1" hangingPunct="1">
              <a:buNone/>
            </a:pPr>
            <a:r>
              <a:rPr lang="tr-TR" altLang="sk-SK" sz="2000" dirty="0"/>
              <a:t>8. </a:t>
            </a:r>
            <a:r>
              <a:rPr lang="tr-TR" altLang="sk-SK" sz="2000" dirty="0" err="1">
                <a:solidFill>
                  <a:srgbClr val="00B0F0"/>
                </a:solidFill>
              </a:rPr>
              <a:t>Marián</a:t>
            </a:r>
            <a:r>
              <a:rPr lang="tr-TR" altLang="sk-SK" sz="2000" dirty="0">
                <a:solidFill>
                  <a:srgbClr val="00B0F0"/>
                </a:solidFill>
              </a:rPr>
              <a:t> </a:t>
            </a:r>
            <a:r>
              <a:rPr lang="tr-TR" altLang="sk-SK" sz="2000" dirty="0" err="1">
                <a:solidFill>
                  <a:srgbClr val="00B0F0"/>
                </a:solidFill>
              </a:rPr>
              <a:t>Pápay</a:t>
            </a:r>
            <a:r>
              <a:rPr lang="tr-TR" altLang="sk-SK" sz="2000" dirty="0"/>
              <a:t>	</a:t>
            </a:r>
          </a:p>
          <a:p>
            <a:pPr eaLnBrk="1" hangingPunct="1">
              <a:buNone/>
            </a:pPr>
            <a:r>
              <a:rPr lang="tr-TR" altLang="sk-SK" sz="2000" dirty="0"/>
              <a:t>9. </a:t>
            </a:r>
            <a:r>
              <a:rPr lang="tr-TR" altLang="sk-SK" sz="2000" dirty="0" err="1"/>
              <a:t>Natália</a:t>
            </a:r>
            <a:r>
              <a:rPr lang="tr-TR" altLang="sk-SK" sz="2000" dirty="0"/>
              <a:t> </a:t>
            </a:r>
            <a:r>
              <a:rPr lang="tr-TR" altLang="sk-SK" sz="2000" dirty="0" err="1"/>
              <a:t>Patrícia</a:t>
            </a:r>
            <a:r>
              <a:rPr lang="tr-TR" altLang="sk-SK" sz="2000" dirty="0"/>
              <a:t> </a:t>
            </a:r>
            <a:r>
              <a:rPr lang="tr-TR" altLang="sk-SK" sz="2000" dirty="0" err="1"/>
              <a:t>Gramza</a:t>
            </a:r>
            <a:r>
              <a:rPr lang="tr-TR" altLang="sk-SK" sz="2000" dirty="0"/>
              <a:t> 	</a:t>
            </a:r>
          </a:p>
          <a:p>
            <a:pPr eaLnBrk="1" hangingPunct="1">
              <a:buNone/>
            </a:pPr>
            <a:r>
              <a:rPr lang="tr-TR" altLang="sk-SK" sz="2000" dirty="0"/>
              <a:t>10. </a:t>
            </a:r>
            <a:r>
              <a:rPr lang="tr-TR" altLang="sk-SK" sz="2000" dirty="0" err="1">
                <a:solidFill>
                  <a:srgbClr val="00B0F0"/>
                </a:solidFill>
              </a:rPr>
              <a:t>Ondrej</a:t>
            </a:r>
            <a:r>
              <a:rPr lang="tr-TR" altLang="sk-SK" sz="2000" dirty="0">
                <a:solidFill>
                  <a:srgbClr val="00B0F0"/>
                </a:solidFill>
              </a:rPr>
              <a:t> </a:t>
            </a:r>
            <a:r>
              <a:rPr lang="tr-TR" altLang="sk-SK" sz="2000" dirty="0" err="1">
                <a:solidFill>
                  <a:srgbClr val="00B0F0"/>
                </a:solidFill>
              </a:rPr>
              <a:t>Hatvani</a:t>
            </a:r>
            <a:r>
              <a:rPr lang="tr-TR" altLang="sk-SK" sz="2000" dirty="0"/>
              <a:t>	</a:t>
            </a:r>
          </a:p>
          <a:p>
            <a:pPr eaLnBrk="1" hangingPunct="1">
              <a:buNone/>
            </a:pPr>
            <a:r>
              <a:rPr lang="tr-TR" altLang="sk-SK" sz="2000" dirty="0"/>
              <a:t>11. Ela </a:t>
            </a:r>
            <a:r>
              <a:rPr lang="tr-TR" altLang="sk-SK" sz="2000" dirty="0" err="1"/>
              <a:t>Krajčíková</a:t>
            </a:r>
            <a:r>
              <a:rPr lang="tr-TR" altLang="sk-SK" sz="2000" dirty="0"/>
              <a:t> </a:t>
            </a:r>
            <a:endParaRPr lang="sk-SK" altLang="sk-SK" sz="2000" b="1" dirty="0">
              <a:latin typeface="Seravek" charset="0"/>
            </a:endParaRPr>
          </a:p>
        </p:txBody>
      </p:sp>
      <p:sp>
        <p:nvSpPr>
          <p:cNvPr id="33796" name="Rectangle 4">
            <a:extLst>
              <a:ext uri="{FF2B5EF4-FFF2-40B4-BE49-F238E27FC236}">
                <a16:creationId xmlns:a16="http://schemas.microsoft.com/office/drawing/2014/main" id="{BC4E2953-72C4-841D-8C8A-263C7655D7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381000"/>
            <a:ext cx="58674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r>
              <a:rPr lang="en-US" altLang="sk-SK" sz="4800">
                <a:solidFill>
                  <a:srgbClr val="FFFFFF"/>
                </a:solidFill>
                <a:latin typeface="Seravek" charset="0"/>
              </a:rPr>
              <a:t>Birmovanecké stretká</a:t>
            </a:r>
            <a:endParaRPr lang="en-US" altLang="sk-SK" sz="4800">
              <a:solidFill>
                <a:srgbClr val="FFFFFF"/>
              </a:solidFill>
              <a:latin typeface="Bank Gothic" charset="0"/>
            </a:endParaRPr>
          </a:p>
        </p:txBody>
      </p:sp>
      <p:graphicFrame>
        <p:nvGraphicFramePr>
          <p:cNvPr id="25603" name="Object 5">
            <a:extLst>
              <a:ext uri="{FF2B5EF4-FFF2-40B4-BE49-F238E27FC236}">
                <a16:creationId xmlns:a16="http://schemas.microsoft.com/office/drawing/2014/main" id="{8E93613A-6603-2C45-9637-AE0BF6A72F2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010400" y="4038600"/>
          <a:ext cx="1992313" cy="260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3" imgW="2209800" imgH="2882900" progId="CorelDRAW.Graphic.13">
                  <p:embed/>
                </p:oleObj>
              </mc:Choice>
              <mc:Fallback>
                <p:oleObj name="CorelDRAW" r:id="rId3" imgW="2209800" imgH="2882900" progId="CorelDRAW.Graphic.13">
                  <p:embed/>
                  <p:pic>
                    <p:nvPicPr>
                      <p:cNvPr id="25603" name="Object 5">
                        <a:extLst>
                          <a:ext uri="{FF2B5EF4-FFF2-40B4-BE49-F238E27FC236}">
                            <a16:creationId xmlns:a16="http://schemas.microsoft.com/office/drawing/2014/main" id="{D5C9648B-83A9-6D38-BACC-CCB6007D7FD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10400" y="4038600"/>
                        <a:ext cx="1992313" cy="2603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898901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3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3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3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37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37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37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37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337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3379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3379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3379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5" grpId="0" build="p"/>
      <p:bldP spid="33795" grpId="1" build="p"/>
      <p:bldP spid="3379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EF98E3-7393-AC1E-FE8A-2F3AC94D94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3">
            <a:extLst>
              <a:ext uri="{FF2B5EF4-FFF2-40B4-BE49-F238E27FC236}">
                <a16:creationId xmlns:a16="http://schemas.microsoft.com/office/drawing/2014/main" id="{2C625BB1-F563-5C22-FFA8-B34707FD42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4213" y="1628775"/>
            <a:ext cx="7620000" cy="4968875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sk-SK" altLang="sk-SK" sz="2800" dirty="0">
                <a:latin typeface="Seravek" charset="0"/>
              </a:rPr>
              <a:t>Skupina č.7</a:t>
            </a:r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sk-SK" altLang="sk-SK" sz="2800" dirty="0">
                <a:latin typeface="Seravek" charset="0"/>
              </a:rPr>
              <a:t>Ema </a:t>
            </a:r>
            <a:r>
              <a:rPr lang="sk-SK" altLang="sk-SK" sz="2800" dirty="0" err="1">
                <a:latin typeface="Seravek" charset="0"/>
              </a:rPr>
              <a:t>Andrášiková</a:t>
            </a:r>
            <a:r>
              <a:rPr lang="sk-SK" altLang="sk-SK" sz="2800" dirty="0">
                <a:latin typeface="Seravek" charset="0"/>
              </a:rPr>
              <a:t>, Mária </a:t>
            </a:r>
            <a:r>
              <a:rPr lang="sk-SK" altLang="sk-SK" sz="2800" dirty="0" err="1">
                <a:latin typeface="Seravek" charset="0"/>
              </a:rPr>
              <a:t>Zaprelová</a:t>
            </a:r>
            <a:endParaRPr lang="sk-SK" altLang="sk-SK" sz="2800" dirty="0">
              <a:latin typeface="Seravek" charset="0"/>
            </a:endParaRPr>
          </a:p>
          <a:p>
            <a:pPr eaLnBrk="1" hangingPunct="1">
              <a:buNone/>
            </a:pPr>
            <a:r>
              <a:rPr lang="tr-TR" altLang="sk-SK" sz="2000" dirty="0"/>
              <a:t>1. </a:t>
            </a:r>
            <a:r>
              <a:rPr lang="tr-TR" altLang="sk-SK" sz="2000" dirty="0" err="1"/>
              <a:t>Lea</a:t>
            </a:r>
            <a:r>
              <a:rPr lang="tr-TR" altLang="sk-SK" sz="2000" dirty="0"/>
              <a:t> </a:t>
            </a:r>
            <a:r>
              <a:rPr lang="tr-TR" altLang="sk-SK" sz="2000" dirty="0" err="1"/>
              <a:t>Čičmišová</a:t>
            </a:r>
            <a:r>
              <a:rPr lang="tr-TR" altLang="sk-SK" sz="2000" dirty="0"/>
              <a:t>	</a:t>
            </a:r>
          </a:p>
          <a:p>
            <a:pPr eaLnBrk="1" hangingPunct="1">
              <a:buNone/>
            </a:pPr>
            <a:r>
              <a:rPr lang="tr-TR" altLang="sk-SK" sz="2000" dirty="0"/>
              <a:t>2. Martin Bezek	</a:t>
            </a:r>
          </a:p>
          <a:p>
            <a:pPr eaLnBrk="1" hangingPunct="1">
              <a:buNone/>
            </a:pPr>
            <a:r>
              <a:rPr lang="tr-TR" altLang="sk-SK" sz="2000" dirty="0"/>
              <a:t>3. </a:t>
            </a:r>
            <a:r>
              <a:rPr lang="tr-TR" altLang="sk-SK" sz="2000" dirty="0" err="1"/>
              <a:t>Lilien</a:t>
            </a:r>
            <a:r>
              <a:rPr lang="tr-TR" altLang="sk-SK" sz="2000" dirty="0"/>
              <a:t> </a:t>
            </a:r>
            <a:r>
              <a:rPr lang="tr-TR" altLang="sk-SK" sz="2000" dirty="0" err="1"/>
              <a:t>Kružlíková</a:t>
            </a:r>
            <a:r>
              <a:rPr lang="tr-TR" altLang="sk-SK" sz="2000" dirty="0"/>
              <a:t>	</a:t>
            </a:r>
          </a:p>
          <a:p>
            <a:pPr eaLnBrk="1" hangingPunct="1">
              <a:buNone/>
            </a:pPr>
            <a:r>
              <a:rPr lang="tr-TR" altLang="sk-SK" sz="2000" dirty="0"/>
              <a:t>4. Sebastian </a:t>
            </a:r>
            <a:r>
              <a:rPr lang="tr-TR" altLang="sk-SK" sz="2000" dirty="0" err="1"/>
              <a:t>Gubov</a:t>
            </a:r>
            <a:r>
              <a:rPr lang="tr-TR" altLang="sk-SK" sz="2000" dirty="0"/>
              <a:t>	</a:t>
            </a:r>
          </a:p>
          <a:p>
            <a:pPr eaLnBrk="1" hangingPunct="1">
              <a:buNone/>
            </a:pPr>
            <a:r>
              <a:rPr lang="tr-TR" altLang="sk-SK" sz="2000" dirty="0"/>
              <a:t>5. </a:t>
            </a:r>
            <a:r>
              <a:rPr lang="tr-TR" altLang="sk-SK" sz="2000" dirty="0" err="1">
                <a:solidFill>
                  <a:schemeClr val="bg2"/>
                </a:solidFill>
                <a:highlight>
                  <a:srgbClr val="FFFF00"/>
                </a:highlight>
              </a:rPr>
              <a:t>Monika</a:t>
            </a:r>
            <a:r>
              <a:rPr lang="tr-TR" altLang="sk-SK" sz="2000" dirty="0">
                <a:solidFill>
                  <a:schemeClr val="bg2"/>
                </a:solidFill>
                <a:highlight>
                  <a:srgbClr val="FFFF00"/>
                </a:highlight>
              </a:rPr>
              <a:t> </a:t>
            </a:r>
            <a:r>
              <a:rPr lang="tr-TR" altLang="sk-SK" sz="2000" dirty="0" err="1">
                <a:solidFill>
                  <a:schemeClr val="bg2"/>
                </a:solidFill>
                <a:highlight>
                  <a:srgbClr val="FFFF00"/>
                </a:highlight>
              </a:rPr>
              <a:t>Obolová</a:t>
            </a:r>
            <a:r>
              <a:rPr lang="tr-TR" altLang="sk-SK" sz="2000" dirty="0"/>
              <a:t>	</a:t>
            </a:r>
          </a:p>
          <a:p>
            <a:pPr eaLnBrk="1" hangingPunct="1">
              <a:buNone/>
            </a:pPr>
            <a:r>
              <a:rPr lang="tr-TR" altLang="sk-SK" sz="2000" dirty="0"/>
              <a:t>6. </a:t>
            </a:r>
            <a:r>
              <a:rPr lang="tr-TR" altLang="sk-SK" sz="2000" dirty="0" err="1">
                <a:solidFill>
                  <a:schemeClr val="bg2"/>
                </a:solidFill>
              </a:rPr>
              <a:t>Kristian</a:t>
            </a:r>
            <a:r>
              <a:rPr lang="tr-TR" altLang="sk-SK" sz="2000" dirty="0">
                <a:solidFill>
                  <a:schemeClr val="bg2"/>
                </a:solidFill>
              </a:rPr>
              <a:t> </a:t>
            </a:r>
            <a:r>
              <a:rPr lang="tr-TR" altLang="sk-SK" sz="2000" dirty="0" err="1">
                <a:solidFill>
                  <a:schemeClr val="bg2"/>
                </a:solidFill>
              </a:rPr>
              <a:t>Konstiak</a:t>
            </a:r>
            <a:r>
              <a:rPr lang="tr-TR" altLang="sk-SK" sz="2000" dirty="0"/>
              <a:t>	</a:t>
            </a:r>
          </a:p>
          <a:p>
            <a:pPr eaLnBrk="1" hangingPunct="1">
              <a:buNone/>
            </a:pPr>
            <a:r>
              <a:rPr lang="tr-TR" altLang="sk-SK" sz="2000" dirty="0"/>
              <a:t>7. </a:t>
            </a:r>
            <a:r>
              <a:rPr lang="tr-TR" altLang="sk-SK" sz="2000" dirty="0" err="1"/>
              <a:t>Michaela</a:t>
            </a:r>
            <a:r>
              <a:rPr lang="tr-TR" altLang="sk-SK" sz="2000" dirty="0"/>
              <a:t> </a:t>
            </a:r>
            <a:r>
              <a:rPr lang="tr-TR" altLang="sk-SK" sz="2000" dirty="0" err="1"/>
              <a:t>Takacova</a:t>
            </a:r>
            <a:r>
              <a:rPr lang="tr-TR" altLang="sk-SK" sz="2000" dirty="0"/>
              <a:t>	</a:t>
            </a:r>
          </a:p>
          <a:p>
            <a:pPr eaLnBrk="1" hangingPunct="1">
              <a:buNone/>
            </a:pPr>
            <a:r>
              <a:rPr lang="tr-TR" altLang="sk-SK" sz="2000" dirty="0"/>
              <a:t>8. </a:t>
            </a:r>
            <a:r>
              <a:rPr lang="tr-TR" altLang="sk-SK" sz="2000" dirty="0" err="1"/>
              <a:t>Damian</a:t>
            </a:r>
            <a:r>
              <a:rPr lang="tr-TR" altLang="sk-SK" sz="2000" dirty="0"/>
              <a:t> </a:t>
            </a:r>
            <a:r>
              <a:rPr lang="tr-TR" altLang="sk-SK" sz="2000" dirty="0" err="1"/>
              <a:t>Pintér</a:t>
            </a:r>
            <a:r>
              <a:rPr lang="tr-TR" altLang="sk-SK" sz="2000" dirty="0"/>
              <a:t>	</a:t>
            </a:r>
          </a:p>
          <a:p>
            <a:pPr eaLnBrk="1" hangingPunct="1">
              <a:buNone/>
            </a:pPr>
            <a:r>
              <a:rPr lang="tr-TR" altLang="sk-SK" sz="2000" dirty="0"/>
              <a:t>9. </a:t>
            </a:r>
            <a:r>
              <a:rPr lang="tr-TR" altLang="sk-SK" sz="2000" dirty="0" err="1">
                <a:solidFill>
                  <a:schemeClr val="bg2"/>
                </a:solidFill>
                <a:highlight>
                  <a:srgbClr val="FFFF00"/>
                </a:highlight>
              </a:rPr>
              <a:t>Tereza</a:t>
            </a:r>
            <a:r>
              <a:rPr lang="tr-TR" altLang="sk-SK" sz="2000" dirty="0">
                <a:solidFill>
                  <a:schemeClr val="bg2"/>
                </a:solidFill>
                <a:highlight>
                  <a:srgbClr val="FFFF00"/>
                </a:highlight>
              </a:rPr>
              <a:t> </a:t>
            </a:r>
            <a:r>
              <a:rPr lang="tr-TR" altLang="sk-SK" sz="2000" dirty="0" err="1">
                <a:solidFill>
                  <a:schemeClr val="bg2"/>
                </a:solidFill>
                <a:highlight>
                  <a:srgbClr val="FFFF00"/>
                </a:highlight>
              </a:rPr>
              <a:t>Obolová</a:t>
            </a:r>
            <a:r>
              <a:rPr lang="tr-TR" altLang="sk-SK" sz="2000" dirty="0"/>
              <a:t>	</a:t>
            </a:r>
          </a:p>
          <a:p>
            <a:pPr eaLnBrk="1" hangingPunct="1">
              <a:buNone/>
            </a:pPr>
            <a:r>
              <a:rPr lang="tr-TR" altLang="sk-SK" sz="2000" dirty="0"/>
              <a:t>10. </a:t>
            </a:r>
            <a:r>
              <a:rPr lang="tr-TR" altLang="sk-SK" sz="2000" dirty="0" err="1"/>
              <a:t>Juraj</a:t>
            </a:r>
            <a:r>
              <a:rPr lang="tr-TR" altLang="sk-SK" sz="2000" dirty="0"/>
              <a:t> </a:t>
            </a:r>
            <a:r>
              <a:rPr lang="tr-TR" altLang="sk-SK" sz="2000" dirty="0" err="1"/>
              <a:t>Szabó</a:t>
            </a:r>
            <a:r>
              <a:rPr lang="tr-TR" altLang="sk-SK" sz="2000" dirty="0"/>
              <a:t>	</a:t>
            </a:r>
          </a:p>
          <a:p>
            <a:pPr eaLnBrk="1" hangingPunct="1">
              <a:buNone/>
            </a:pPr>
            <a:r>
              <a:rPr lang="tr-TR" altLang="sk-SK" sz="2000" dirty="0"/>
              <a:t>11. </a:t>
            </a:r>
            <a:r>
              <a:rPr lang="tr-TR" altLang="sk-SK" sz="2000" dirty="0">
                <a:solidFill>
                  <a:schemeClr val="bg2"/>
                </a:solidFill>
              </a:rPr>
              <a:t>Ela </a:t>
            </a:r>
            <a:r>
              <a:rPr lang="tr-TR" altLang="sk-SK" sz="2000" dirty="0" err="1">
                <a:solidFill>
                  <a:schemeClr val="bg2"/>
                </a:solidFill>
              </a:rPr>
              <a:t>Tóthová</a:t>
            </a:r>
            <a:r>
              <a:rPr lang="tr-TR" altLang="sk-SK" sz="2000" dirty="0"/>
              <a:t> </a:t>
            </a:r>
            <a:endParaRPr lang="sk-SK" altLang="sk-SK" sz="2000" b="1" dirty="0">
              <a:latin typeface="Seravek" charset="0"/>
            </a:endParaRPr>
          </a:p>
        </p:txBody>
      </p:sp>
      <p:sp>
        <p:nvSpPr>
          <p:cNvPr id="33796" name="Rectangle 4">
            <a:extLst>
              <a:ext uri="{FF2B5EF4-FFF2-40B4-BE49-F238E27FC236}">
                <a16:creationId xmlns:a16="http://schemas.microsoft.com/office/drawing/2014/main" id="{ED7D10A5-DCEF-8866-12F2-02D5905AE5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381000"/>
            <a:ext cx="58674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r>
              <a:rPr lang="en-US" altLang="sk-SK" sz="4800">
                <a:solidFill>
                  <a:srgbClr val="FFFFFF"/>
                </a:solidFill>
                <a:latin typeface="Seravek" charset="0"/>
              </a:rPr>
              <a:t>Birmovanecké stretká</a:t>
            </a:r>
            <a:endParaRPr lang="en-US" altLang="sk-SK" sz="4800">
              <a:solidFill>
                <a:srgbClr val="FFFFFF"/>
              </a:solidFill>
              <a:latin typeface="Bank Gothic" charset="0"/>
            </a:endParaRPr>
          </a:p>
        </p:txBody>
      </p:sp>
      <p:graphicFrame>
        <p:nvGraphicFramePr>
          <p:cNvPr id="25603" name="Object 5">
            <a:extLst>
              <a:ext uri="{FF2B5EF4-FFF2-40B4-BE49-F238E27FC236}">
                <a16:creationId xmlns:a16="http://schemas.microsoft.com/office/drawing/2014/main" id="{5FE38B42-533F-6062-1F7D-513EE251821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010400" y="4038600"/>
          <a:ext cx="1992313" cy="260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3" imgW="2209800" imgH="2882900" progId="CorelDRAW.Graphic.13">
                  <p:embed/>
                </p:oleObj>
              </mc:Choice>
              <mc:Fallback>
                <p:oleObj name="CorelDRAW" r:id="rId3" imgW="2209800" imgH="2882900" progId="CorelDRAW.Graphic.13">
                  <p:embed/>
                  <p:pic>
                    <p:nvPicPr>
                      <p:cNvPr id="25603" name="Object 5">
                        <a:extLst>
                          <a:ext uri="{FF2B5EF4-FFF2-40B4-BE49-F238E27FC236}">
                            <a16:creationId xmlns:a16="http://schemas.microsoft.com/office/drawing/2014/main" id="{8E93613A-6603-2C45-9637-AE0BF6A72F2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10400" y="4038600"/>
                        <a:ext cx="1992313" cy="2603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563176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3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3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3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37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37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37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37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337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3379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3379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3379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5" grpId="0" build="p"/>
      <p:bldP spid="33795" grpId="1" build="p"/>
      <p:bldP spid="3379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5AE262-3C33-657E-FB1E-02BE685A12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3">
            <a:extLst>
              <a:ext uri="{FF2B5EF4-FFF2-40B4-BE49-F238E27FC236}">
                <a16:creationId xmlns:a16="http://schemas.microsoft.com/office/drawing/2014/main" id="{FD3715E8-D52C-2CDD-6229-E6388494B7A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4213" y="1628775"/>
            <a:ext cx="7620000" cy="4968875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sk-SK" altLang="sk-SK" sz="2800" dirty="0">
                <a:latin typeface="Seravek" charset="0"/>
              </a:rPr>
              <a:t>Skupina č.8</a:t>
            </a:r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sk-SK" altLang="sk-SK" sz="2800" dirty="0">
                <a:latin typeface="Seravek" charset="0"/>
              </a:rPr>
              <a:t>Lucia </a:t>
            </a:r>
            <a:r>
              <a:rPr lang="sk-SK" altLang="sk-SK" sz="2800" dirty="0" err="1">
                <a:latin typeface="Seravek" charset="0"/>
              </a:rPr>
              <a:t>Lenčéšová</a:t>
            </a:r>
            <a:r>
              <a:rPr lang="sk-SK" altLang="sk-SK" sz="2800" dirty="0">
                <a:latin typeface="Seravek" charset="0"/>
              </a:rPr>
              <a:t>, (Martin Ťapaj)</a:t>
            </a:r>
          </a:p>
          <a:p>
            <a:pPr eaLnBrk="1" hangingPunct="1">
              <a:buNone/>
            </a:pPr>
            <a:r>
              <a:rPr lang="tr-TR" altLang="sk-SK" sz="2000" dirty="0"/>
              <a:t>1. </a:t>
            </a:r>
            <a:r>
              <a:rPr lang="tr-TR" altLang="sk-SK" sz="2000" dirty="0" err="1"/>
              <a:t>Matúš</a:t>
            </a:r>
            <a:r>
              <a:rPr lang="tr-TR" altLang="sk-SK" sz="2000" dirty="0"/>
              <a:t> </a:t>
            </a:r>
            <a:r>
              <a:rPr lang="tr-TR" altLang="sk-SK" sz="2000" dirty="0" err="1"/>
              <a:t>Babinec</a:t>
            </a:r>
            <a:r>
              <a:rPr lang="tr-TR" altLang="sk-SK" sz="2000" dirty="0"/>
              <a:t> -&gt;7	</a:t>
            </a:r>
          </a:p>
          <a:p>
            <a:pPr eaLnBrk="1" hangingPunct="1">
              <a:buNone/>
            </a:pPr>
            <a:r>
              <a:rPr lang="tr-TR" altLang="sk-SK" sz="2000" dirty="0"/>
              <a:t>2. </a:t>
            </a:r>
            <a:r>
              <a:rPr lang="tr-TR" altLang="sk-SK" sz="2000" dirty="0" err="1"/>
              <a:t>Kristína</a:t>
            </a:r>
            <a:r>
              <a:rPr lang="tr-TR" altLang="sk-SK" sz="2000" dirty="0"/>
              <a:t> </a:t>
            </a:r>
            <a:r>
              <a:rPr lang="tr-TR" altLang="sk-SK" sz="2000" dirty="0" err="1"/>
              <a:t>Danišová</a:t>
            </a:r>
            <a:r>
              <a:rPr lang="tr-TR" altLang="sk-SK" sz="2000" dirty="0"/>
              <a:t> -&gt;4	</a:t>
            </a:r>
          </a:p>
          <a:p>
            <a:pPr eaLnBrk="1" hangingPunct="1">
              <a:buNone/>
            </a:pPr>
            <a:r>
              <a:rPr lang="tr-TR" altLang="sk-SK" sz="2000" dirty="0"/>
              <a:t>3. </a:t>
            </a:r>
            <a:r>
              <a:rPr lang="tr-TR" altLang="sk-SK" sz="2000" dirty="0" err="1"/>
              <a:t>Jozef</a:t>
            </a:r>
            <a:r>
              <a:rPr lang="tr-TR" altLang="sk-SK" sz="2000" dirty="0"/>
              <a:t> </a:t>
            </a:r>
            <a:r>
              <a:rPr lang="tr-TR" altLang="sk-SK" sz="2000" dirty="0" err="1"/>
              <a:t>Hamar</a:t>
            </a:r>
            <a:r>
              <a:rPr lang="tr-TR" altLang="sk-SK" sz="2000" dirty="0"/>
              <a:t>	</a:t>
            </a:r>
          </a:p>
          <a:p>
            <a:pPr eaLnBrk="1" hangingPunct="1">
              <a:buNone/>
            </a:pPr>
            <a:r>
              <a:rPr lang="tr-TR" altLang="sk-SK" sz="2000" dirty="0"/>
              <a:t>4. </a:t>
            </a:r>
            <a:r>
              <a:rPr lang="tr-TR" altLang="sk-SK" sz="2000" dirty="0" err="1"/>
              <a:t>Patrícia</a:t>
            </a:r>
            <a:r>
              <a:rPr lang="tr-TR" altLang="sk-SK" sz="2000" dirty="0"/>
              <a:t> </a:t>
            </a:r>
            <a:r>
              <a:rPr lang="tr-TR" altLang="sk-SK" sz="2000" dirty="0" err="1"/>
              <a:t>Kraslanová</a:t>
            </a:r>
            <a:r>
              <a:rPr lang="tr-TR" altLang="sk-SK" sz="2000" dirty="0"/>
              <a:t>	</a:t>
            </a:r>
          </a:p>
          <a:p>
            <a:pPr eaLnBrk="1" hangingPunct="1">
              <a:buNone/>
            </a:pPr>
            <a:r>
              <a:rPr lang="tr-TR" altLang="sk-SK" sz="2000" dirty="0"/>
              <a:t>5. </a:t>
            </a:r>
            <a:r>
              <a:rPr lang="tr-TR" altLang="sk-SK" sz="20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Matúš</a:t>
            </a:r>
            <a:r>
              <a:rPr lang="tr-TR" altLang="sk-SK" sz="20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tr-TR" altLang="sk-SK" sz="20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Káčer</a:t>
            </a:r>
            <a:r>
              <a:rPr lang="tr-TR" altLang="sk-SK" sz="20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(7)</a:t>
            </a:r>
            <a:r>
              <a:rPr lang="tr-TR" altLang="sk-SK" sz="2000" dirty="0"/>
              <a:t>	</a:t>
            </a:r>
          </a:p>
          <a:p>
            <a:pPr eaLnBrk="1" hangingPunct="1">
              <a:buNone/>
            </a:pPr>
            <a:r>
              <a:rPr lang="tr-TR" altLang="sk-SK" sz="2000" dirty="0"/>
              <a:t>6. Tamara </a:t>
            </a:r>
            <a:r>
              <a:rPr lang="tr-TR" altLang="sk-SK" sz="2000" dirty="0" err="1"/>
              <a:t>Obolová</a:t>
            </a:r>
            <a:r>
              <a:rPr lang="tr-TR" altLang="sk-SK" sz="2000" dirty="0"/>
              <a:t> -&gt;2	</a:t>
            </a:r>
          </a:p>
          <a:p>
            <a:pPr eaLnBrk="1" hangingPunct="1">
              <a:buNone/>
            </a:pPr>
            <a:r>
              <a:rPr lang="tr-TR" altLang="sk-SK" sz="2000" dirty="0"/>
              <a:t>7. </a:t>
            </a:r>
            <a:r>
              <a:rPr lang="tr-TR" altLang="sk-SK" sz="2000" dirty="0" err="1"/>
              <a:t>Tomáš</a:t>
            </a:r>
            <a:r>
              <a:rPr lang="tr-TR" altLang="sk-SK" sz="2000" dirty="0"/>
              <a:t> </a:t>
            </a:r>
            <a:r>
              <a:rPr lang="tr-TR" altLang="sk-SK" sz="2000" dirty="0" err="1"/>
              <a:t>Slatina</a:t>
            </a:r>
            <a:r>
              <a:rPr lang="tr-TR" altLang="sk-SK" sz="2000" dirty="0"/>
              <a:t> 	</a:t>
            </a:r>
          </a:p>
          <a:p>
            <a:pPr eaLnBrk="1" hangingPunct="1">
              <a:buNone/>
            </a:pPr>
            <a:r>
              <a:rPr lang="tr-TR" altLang="sk-SK" sz="2000" dirty="0"/>
              <a:t>8. </a:t>
            </a:r>
            <a:r>
              <a:rPr lang="tr-TR" altLang="sk-SK" sz="20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Viktória</a:t>
            </a:r>
            <a:r>
              <a:rPr lang="tr-TR" altLang="sk-SK" sz="20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tr-TR" altLang="sk-SK" sz="20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Takacsová</a:t>
            </a:r>
            <a:r>
              <a:rPr lang="tr-TR" altLang="sk-SK" sz="20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(7)</a:t>
            </a:r>
            <a:r>
              <a:rPr lang="tr-TR" altLang="sk-SK" sz="2000" dirty="0"/>
              <a:t>	</a:t>
            </a:r>
          </a:p>
          <a:p>
            <a:pPr eaLnBrk="1" hangingPunct="1">
              <a:buNone/>
            </a:pPr>
            <a:r>
              <a:rPr lang="tr-TR" altLang="sk-SK" sz="2000" dirty="0"/>
              <a:t>9. </a:t>
            </a:r>
            <a:r>
              <a:rPr lang="tr-TR" altLang="sk-SK" sz="2000" dirty="0" err="1"/>
              <a:t>Sebastián</a:t>
            </a:r>
            <a:r>
              <a:rPr lang="tr-TR" altLang="sk-SK" sz="2000" dirty="0"/>
              <a:t> </a:t>
            </a:r>
            <a:r>
              <a:rPr lang="tr-TR" altLang="sk-SK" sz="2000" dirty="0" err="1"/>
              <a:t>Zdenko</a:t>
            </a:r>
            <a:r>
              <a:rPr lang="tr-TR" altLang="sk-SK" sz="2000" dirty="0"/>
              <a:t> Paulo	</a:t>
            </a:r>
          </a:p>
          <a:p>
            <a:pPr eaLnBrk="1" hangingPunct="1">
              <a:buNone/>
            </a:pPr>
            <a:r>
              <a:rPr lang="tr-TR" altLang="sk-SK" sz="2000" dirty="0"/>
              <a:t>10. Adam </a:t>
            </a:r>
            <a:r>
              <a:rPr lang="tr-TR" altLang="sk-SK" sz="2000" dirty="0" err="1"/>
              <a:t>Ürge</a:t>
            </a:r>
            <a:r>
              <a:rPr lang="tr-TR" altLang="sk-SK" sz="2000" dirty="0"/>
              <a:t>-&gt; 4	</a:t>
            </a:r>
          </a:p>
          <a:p>
            <a:pPr eaLnBrk="1" hangingPunct="1">
              <a:buNone/>
            </a:pPr>
            <a:r>
              <a:rPr lang="tr-TR" altLang="sk-SK" sz="2000" dirty="0"/>
              <a:t>11. </a:t>
            </a:r>
            <a:r>
              <a:rPr lang="tr-TR" altLang="sk-SK" sz="2000" dirty="0" err="1"/>
              <a:t>Vivien</a:t>
            </a:r>
            <a:r>
              <a:rPr lang="tr-TR" altLang="sk-SK" sz="2000" dirty="0"/>
              <a:t> </a:t>
            </a:r>
            <a:r>
              <a:rPr lang="tr-TR" altLang="sk-SK" sz="2000" dirty="0" err="1"/>
              <a:t>Paulová</a:t>
            </a:r>
            <a:r>
              <a:rPr lang="tr-TR" altLang="sk-SK" sz="2000" dirty="0"/>
              <a:t> </a:t>
            </a:r>
            <a:endParaRPr lang="sk-SK" altLang="sk-SK" sz="2000" b="1" dirty="0">
              <a:latin typeface="Seravek" charset="0"/>
            </a:endParaRPr>
          </a:p>
        </p:txBody>
      </p:sp>
      <p:sp>
        <p:nvSpPr>
          <p:cNvPr id="33796" name="Rectangle 4">
            <a:extLst>
              <a:ext uri="{FF2B5EF4-FFF2-40B4-BE49-F238E27FC236}">
                <a16:creationId xmlns:a16="http://schemas.microsoft.com/office/drawing/2014/main" id="{9882F9AF-7027-BCC6-CFB5-488898762E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381000"/>
            <a:ext cx="58674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r>
              <a:rPr lang="en-US" altLang="sk-SK" sz="4800">
                <a:solidFill>
                  <a:srgbClr val="FFFFFF"/>
                </a:solidFill>
                <a:latin typeface="Seravek" charset="0"/>
              </a:rPr>
              <a:t>Birmovanecké stretká</a:t>
            </a:r>
            <a:endParaRPr lang="en-US" altLang="sk-SK" sz="4800">
              <a:solidFill>
                <a:srgbClr val="FFFFFF"/>
              </a:solidFill>
              <a:latin typeface="Bank Gothic" charset="0"/>
            </a:endParaRPr>
          </a:p>
        </p:txBody>
      </p:sp>
      <p:graphicFrame>
        <p:nvGraphicFramePr>
          <p:cNvPr id="25603" name="Object 5">
            <a:extLst>
              <a:ext uri="{FF2B5EF4-FFF2-40B4-BE49-F238E27FC236}">
                <a16:creationId xmlns:a16="http://schemas.microsoft.com/office/drawing/2014/main" id="{C0E3A83F-ABCA-BFDB-9347-CAB4EC284BE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010400" y="4038600"/>
          <a:ext cx="1992313" cy="260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3" imgW="2209800" imgH="2882900" progId="CorelDRAW.Graphic.13">
                  <p:embed/>
                </p:oleObj>
              </mc:Choice>
              <mc:Fallback>
                <p:oleObj name="CorelDRAW" r:id="rId3" imgW="2209800" imgH="2882900" progId="CorelDRAW.Graphic.13">
                  <p:embed/>
                  <p:pic>
                    <p:nvPicPr>
                      <p:cNvPr id="25603" name="Object 5">
                        <a:extLst>
                          <a:ext uri="{FF2B5EF4-FFF2-40B4-BE49-F238E27FC236}">
                            <a16:creationId xmlns:a16="http://schemas.microsoft.com/office/drawing/2014/main" id="{5FE38B42-533F-6062-1F7D-513EE251821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10400" y="4038600"/>
                        <a:ext cx="1992313" cy="2603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352104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3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3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3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37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37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37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37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337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3379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3379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3379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5" grpId="0" build="p"/>
      <p:bldP spid="33795" grpId="1" build="p"/>
      <p:bldP spid="3379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Rectangle 3">
            <a:extLst>
              <a:ext uri="{FF2B5EF4-FFF2-40B4-BE49-F238E27FC236}">
                <a16:creationId xmlns:a16="http://schemas.microsoft.com/office/drawing/2014/main" id="{70738303-3552-24F5-02EC-066E0786ACB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9750" y="1628775"/>
            <a:ext cx="7620000" cy="4267200"/>
          </a:xfrm>
        </p:spPr>
        <p:txBody>
          <a:bodyPr/>
          <a:lstStyle/>
          <a:p>
            <a:pPr eaLnBrk="1" hangingPunct="1">
              <a:buFont typeface="Symbol" pitchFamily="2" charset="2"/>
              <a:buChar char="¨"/>
            </a:pPr>
            <a:r>
              <a:rPr lang="en-US" altLang="sk-SK" sz="2800" dirty="0" err="1">
                <a:latin typeface="Seravek" charset="0"/>
              </a:rPr>
              <a:t>Kredity</a:t>
            </a:r>
            <a:r>
              <a:rPr lang="en-US" altLang="sk-SK" sz="2800" dirty="0">
                <a:latin typeface="Seravek" charset="0"/>
              </a:rPr>
              <a:t> za </a:t>
            </a:r>
            <a:r>
              <a:rPr lang="en-US" altLang="sk-SK" sz="2800" dirty="0" err="1">
                <a:latin typeface="Seravek" charset="0"/>
              </a:rPr>
              <a:t>aktivitu</a:t>
            </a:r>
            <a:r>
              <a:rPr lang="en-US" altLang="sk-SK" sz="2800" dirty="0">
                <a:latin typeface="Seravek" charset="0"/>
              </a:rPr>
              <a:t> </a:t>
            </a:r>
            <a:r>
              <a:rPr lang="en-US" altLang="sk-SK" sz="2800" dirty="0" err="1">
                <a:latin typeface="Seravek" charset="0"/>
              </a:rPr>
              <a:t>môžu</a:t>
            </a:r>
            <a:r>
              <a:rPr lang="en-US" altLang="sk-SK" sz="2800" dirty="0">
                <a:latin typeface="Seravek" charset="0"/>
              </a:rPr>
              <a:t> </a:t>
            </a:r>
            <a:r>
              <a:rPr lang="en-US" altLang="sk-SK" sz="2800" dirty="0" err="1">
                <a:latin typeface="Seravek" charset="0"/>
              </a:rPr>
              <a:t>nahradiť</a:t>
            </a:r>
            <a:r>
              <a:rPr lang="en-US" altLang="sk-SK" sz="2800" dirty="0">
                <a:latin typeface="Seravek" charset="0"/>
              </a:rPr>
              <a:t> </a:t>
            </a:r>
            <a:r>
              <a:rPr lang="en-US" altLang="sk-SK" sz="2800" dirty="0" err="1">
                <a:latin typeface="Seravek" charset="0"/>
              </a:rPr>
              <a:t>kredity</a:t>
            </a:r>
            <a:endParaRPr lang="en-US" altLang="sk-SK" sz="2800" dirty="0">
              <a:latin typeface="Seravek" charset="0"/>
            </a:endParaRPr>
          </a:p>
          <a:p>
            <a:pPr marL="0" indent="0" eaLnBrk="1" hangingPunct="1">
              <a:buNone/>
            </a:pPr>
            <a:r>
              <a:rPr lang="en-US" altLang="sk-SK" sz="2800" dirty="0">
                <a:latin typeface="Seravek" charset="0"/>
              </a:rPr>
              <a:t>za </a:t>
            </a:r>
            <a:r>
              <a:rPr lang="en-US" altLang="sk-SK" sz="2800" dirty="0" err="1">
                <a:latin typeface="Seravek" charset="0"/>
              </a:rPr>
              <a:t>vedomosti</a:t>
            </a:r>
            <a:r>
              <a:rPr lang="en-US" altLang="sk-SK" sz="2800" dirty="0">
                <a:latin typeface="Seravek" charset="0"/>
              </a:rPr>
              <a:t> (</a:t>
            </a:r>
            <a:r>
              <a:rPr lang="en-US" altLang="sk-SK" sz="2800" dirty="0" err="1">
                <a:latin typeface="Seravek" charset="0"/>
              </a:rPr>
              <a:t>kvíz</a:t>
            </a:r>
            <a:r>
              <a:rPr lang="en-US" altLang="sk-SK" sz="2800" dirty="0">
                <a:latin typeface="Seravek" charset="0"/>
              </a:rPr>
              <a:t>). 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altLang="sk-SK" sz="2800" dirty="0">
                <a:latin typeface="Seravek" charset="0"/>
                <a:sym typeface="Symbol" pitchFamily="2" charset="2"/>
              </a:rPr>
              <a:t></a:t>
            </a:r>
            <a:r>
              <a:rPr lang="en-US" altLang="sk-SK" sz="2800" dirty="0">
                <a:latin typeface="Seravek" charset="0"/>
              </a:rPr>
              <a:t> </a:t>
            </a:r>
            <a:r>
              <a:rPr lang="en-US" altLang="sk-SK" sz="2800" dirty="0" err="1">
                <a:latin typeface="Seravek" charset="0"/>
              </a:rPr>
              <a:t>Birmovanci</a:t>
            </a:r>
            <a:r>
              <a:rPr lang="en-US" altLang="sk-SK" sz="2800" dirty="0">
                <a:latin typeface="Seravek" charset="0"/>
              </a:rPr>
              <a:t> s </a:t>
            </a:r>
            <a:r>
              <a:rPr lang="en-US" altLang="sk-SK" sz="2800" dirty="0" err="1">
                <a:latin typeface="Seravek" charset="0"/>
              </a:rPr>
              <a:t>najvyšším</a:t>
            </a:r>
            <a:r>
              <a:rPr lang="en-US" altLang="sk-SK" sz="2800" dirty="0">
                <a:latin typeface="Seravek" charset="0"/>
              </a:rPr>
              <a:t> </a:t>
            </a:r>
            <a:r>
              <a:rPr lang="en-US" altLang="sk-SK" sz="2800" dirty="0" err="1">
                <a:latin typeface="Seravek" charset="0"/>
              </a:rPr>
              <a:t>počtom</a:t>
            </a:r>
            <a:r>
              <a:rPr lang="en-US" altLang="sk-SK" sz="2800" dirty="0">
                <a:latin typeface="Seravek" charset="0"/>
              </a:rPr>
              <a:t> </a:t>
            </a:r>
            <a:r>
              <a:rPr lang="en-US" altLang="sk-SK" sz="2800" dirty="0" err="1">
                <a:latin typeface="Seravek" charset="0"/>
              </a:rPr>
              <a:t>kreditov</a:t>
            </a:r>
            <a:r>
              <a:rPr lang="en-US" altLang="sk-SK" sz="2800" dirty="0">
                <a:latin typeface="Seravek" charset="0"/>
              </a:rPr>
              <a:t> </a:t>
            </a:r>
            <a:r>
              <a:rPr lang="en-US" altLang="sk-SK" sz="2800" dirty="0" err="1">
                <a:latin typeface="Seravek" charset="0"/>
              </a:rPr>
              <a:t>sa</a:t>
            </a:r>
            <a:r>
              <a:rPr lang="en-US" altLang="sk-SK" sz="2800" dirty="0">
                <a:latin typeface="Seravek" charset="0"/>
              </a:rPr>
              <a:t> </a:t>
            </a:r>
            <a:r>
              <a:rPr lang="en-US" altLang="sk-SK" sz="2800" dirty="0" err="1">
                <a:latin typeface="Seravek" charset="0"/>
              </a:rPr>
              <a:t>prednostne</a:t>
            </a:r>
            <a:r>
              <a:rPr lang="en-US" altLang="sk-SK" sz="2800" dirty="0">
                <a:latin typeface="Seravek" charset="0"/>
              </a:rPr>
              <a:t> </a:t>
            </a:r>
            <a:r>
              <a:rPr lang="en-US" altLang="sk-SK" sz="2800" dirty="0" err="1">
                <a:latin typeface="Seravek" charset="0"/>
              </a:rPr>
              <a:t>zapoja</a:t>
            </a:r>
            <a:r>
              <a:rPr lang="en-US" altLang="sk-SK" sz="2800" dirty="0">
                <a:latin typeface="Seravek" charset="0"/>
              </a:rPr>
              <a:t> do </a:t>
            </a:r>
            <a:r>
              <a:rPr lang="en-US" altLang="sk-SK" sz="2800" dirty="0" err="1">
                <a:latin typeface="Seravek" charset="0"/>
              </a:rPr>
              <a:t>slávenia</a:t>
            </a:r>
            <a:r>
              <a:rPr lang="en-US" altLang="sk-SK" sz="2800" dirty="0">
                <a:latin typeface="Seravek" charset="0"/>
              </a:rPr>
              <a:t> </a:t>
            </a:r>
            <a:r>
              <a:rPr lang="en-US" altLang="sk-SK" sz="2800" dirty="0" err="1">
                <a:latin typeface="Seravek" charset="0"/>
              </a:rPr>
              <a:t>sviatosti</a:t>
            </a:r>
            <a:r>
              <a:rPr lang="en-US" altLang="sk-SK" sz="2800" dirty="0">
                <a:latin typeface="Seravek" charset="0"/>
              </a:rPr>
              <a:t> </a:t>
            </a:r>
            <a:r>
              <a:rPr lang="en-US" altLang="sk-SK" sz="2800" dirty="0" err="1">
                <a:latin typeface="Seravek" charset="0"/>
              </a:rPr>
              <a:t>birmovania</a:t>
            </a:r>
            <a:r>
              <a:rPr lang="en-US" altLang="sk-SK" sz="2800" dirty="0">
                <a:latin typeface="Seravek" charset="0"/>
              </a:rPr>
              <a:t> a </a:t>
            </a:r>
            <a:r>
              <a:rPr lang="en-US" altLang="sk-SK" sz="2800" dirty="0" err="1">
                <a:latin typeface="Seravek" charset="0"/>
              </a:rPr>
              <a:t>budú</a:t>
            </a:r>
            <a:r>
              <a:rPr lang="en-US" altLang="sk-SK" sz="2800" dirty="0">
                <a:latin typeface="Seravek" charset="0"/>
              </a:rPr>
              <a:t> </a:t>
            </a:r>
            <a:r>
              <a:rPr lang="en-US" altLang="sk-SK" sz="2800" dirty="0" err="1">
                <a:latin typeface="Seravek" charset="0"/>
              </a:rPr>
              <a:t>môcť</a:t>
            </a:r>
            <a:r>
              <a:rPr lang="en-US" altLang="sk-SK" sz="2800" dirty="0">
                <a:latin typeface="Seravek" charset="0"/>
              </a:rPr>
              <a:t> </a:t>
            </a:r>
            <a:r>
              <a:rPr lang="en-US" altLang="sk-SK" sz="2800" dirty="0" err="1">
                <a:latin typeface="Seravek" charset="0"/>
              </a:rPr>
              <a:t>byť</a:t>
            </a:r>
            <a:r>
              <a:rPr lang="en-US" altLang="sk-SK" sz="2800" dirty="0">
                <a:latin typeface="Seravek" charset="0"/>
              </a:rPr>
              <a:t> </a:t>
            </a:r>
            <a:r>
              <a:rPr lang="en-US" altLang="sk-SK" sz="2800" dirty="0" err="1">
                <a:latin typeface="Seravek" charset="0"/>
              </a:rPr>
              <a:t>animátormi</a:t>
            </a:r>
            <a:r>
              <a:rPr lang="en-US" altLang="sk-SK" sz="2800" dirty="0">
                <a:latin typeface="Seravek" charset="0"/>
              </a:rPr>
              <a:t>.</a:t>
            </a:r>
          </a:p>
          <a:p>
            <a:pPr eaLnBrk="1" hangingPunct="1">
              <a:buFont typeface="Symbol" pitchFamily="2" charset="2"/>
              <a:buChar char="¨"/>
            </a:pPr>
            <a:r>
              <a:rPr lang="en-US" altLang="sk-SK" sz="2800" dirty="0">
                <a:latin typeface="Seravek" charset="0"/>
              </a:rPr>
              <a:t>O tom, </a:t>
            </a:r>
            <a:r>
              <a:rPr lang="en-US" altLang="sk-SK" sz="2800" dirty="0" err="1">
                <a:latin typeface="Seravek" charset="0"/>
              </a:rPr>
              <a:t>či</a:t>
            </a:r>
            <a:r>
              <a:rPr lang="en-US" altLang="sk-SK" sz="2800" dirty="0">
                <a:latin typeface="Seravek" charset="0"/>
              </a:rPr>
              <a:t> </a:t>
            </a:r>
            <a:r>
              <a:rPr lang="en-US" altLang="sk-SK" sz="2800" dirty="0" err="1">
                <a:latin typeface="Seravek" charset="0"/>
              </a:rPr>
              <a:t>pôjdete</a:t>
            </a:r>
            <a:r>
              <a:rPr lang="en-US" altLang="sk-SK" sz="2800" dirty="0">
                <a:latin typeface="Seravek" charset="0"/>
              </a:rPr>
              <a:t> </a:t>
            </a:r>
            <a:r>
              <a:rPr lang="en-US" altLang="sk-SK" sz="2800" dirty="0" err="1">
                <a:latin typeface="Seravek" charset="0"/>
              </a:rPr>
              <a:t>na</a:t>
            </a:r>
            <a:r>
              <a:rPr lang="en-US" altLang="sk-SK" sz="2800" dirty="0">
                <a:latin typeface="Seravek" charset="0"/>
              </a:rPr>
              <a:t> </a:t>
            </a:r>
            <a:r>
              <a:rPr lang="en-US" altLang="sk-SK" sz="2800" dirty="0" err="1">
                <a:latin typeface="Seravek" charset="0"/>
              </a:rPr>
              <a:t>birmovku</a:t>
            </a:r>
            <a:r>
              <a:rPr lang="en-US" altLang="sk-SK" sz="2800" dirty="0">
                <a:latin typeface="Seravek" charset="0"/>
              </a:rPr>
              <a:t> </a:t>
            </a:r>
            <a:r>
              <a:rPr lang="en-US" altLang="sk-SK" sz="2800" dirty="0" err="1">
                <a:latin typeface="Seravek" charset="0"/>
              </a:rPr>
              <a:t>si</a:t>
            </a:r>
            <a:r>
              <a:rPr lang="en-US" altLang="sk-SK" sz="2800" dirty="0">
                <a:latin typeface="Seravek" charset="0"/>
              </a:rPr>
              <a:t> </a:t>
            </a:r>
            <a:r>
              <a:rPr lang="en-US" altLang="sk-SK" sz="2800" dirty="0" err="1">
                <a:latin typeface="Seravek" charset="0"/>
              </a:rPr>
              <a:t>budete</a:t>
            </a:r>
            <a:r>
              <a:rPr lang="en-US" altLang="sk-SK" sz="2800" dirty="0">
                <a:latin typeface="Seravek" charset="0"/>
              </a:rPr>
              <a:t> </a:t>
            </a:r>
            <a:r>
              <a:rPr lang="en-US" altLang="sk-SK" sz="2800" dirty="0" err="1">
                <a:latin typeface="Seravek" charset="0"/>
              </a:rPr>
              <a:t>rozhodovať</a:t>
            </a:r>
            <a:r>
              <a:rPr lang="en-US" altLang="sk-SK" sz="2800" dirty="0">
                <a:latin typeface="Seravek" charset="0"/>
              </a:rPr>
              <a:t> </a:t>
            </a:r>
            <a:r>
              <a:rPr lang="en-US" altLang="sk-SK" sz="2800" dirty="0" err="1">
                <a:latin typeface="Seravek" charset="0"/>
              </a:rPr>
              <a:t>prakticky</a:t>
            </a:r>
            <a:r>
              <a:rPr lang="en-US" altLang="sk-SK" sz="2800" dirty="0">
                <a:latin typeface="Seravek" charset="0"/>
              </a:rPr>
              <a:t> </a:t>
            </a:r>
            <a:r>
              <a:rPr lang="en-US" altLang="sk-SK" sz="2800" dirty="0" err="1">
                <a:latin typeface="Seravek" charset="0"/>
              </a:rPr>
              <a:t>sami</a:t>
            </a:r>
            <a:r>
              <a:rPr lang="en-US" altLang="sk-SK" sz="2800" dirty="0">
                <a:latin typeface="Seravek" charset="0"/>
              </a:rPr>
              <a:t>.</a:t>
            </a:r>
          </a:p>
          <a:p>
            <a:pPr eaLnBrk="1" hangingPunct="1">
              <a:buFont typeface="Symbol" pitchFamily="2" charset="2"/>
              <a:buChar char="¨"/>
            </a:pPr>
            <a:r>
              <a:rPr lang="en-US" altLang="sk-SK" sz="2800" dirty="0" err="1">
                <a:latin typeface="Seravek" charset="0"/>
              </a:rPr>
              <a:t>Dodržanie</a:t>
            </a:r>
            <a:r>
              <a:rPr lang="en-US" altLang="sk-SK" sz="2800" dirty="0">
                <a:latin typeface="Seravek" charset="0"/>
              </a:rPr>
              <a:t> </a:t>
            </a:r>
            <a:r>
              <a:rPr lang="en-US" altLang="sk-SK" sz="2800" dirty="0" err="1">
                <a:latin typeface="Seravek" charset="0"/>
              </a:rPr>
              <a:t>minimálneho</a:t>
            </a:r>
            <a:r>
              <a:rPr lang="en-US" altLang="sk-SK" sz="2800" dirty="0">
                <a:latin typeface="Seravek" charset="0"/>
              </a:rPr>
              <a:t> </a:t>
            </a:r>
            <a:r>
              <a:rPr lang="en-US" altLang="sk-SK" sz="2800" dirty="0" err="1">
                <a:latin typeface="Seravek" charset="0"/>
              </a:rPr>
              <a:t>počtu</a:t>
            </a:r>
            <a:r>
              <a:rPr lang="en-US" altLang="sk-SK" sz="2800" dirty="0">
                <a:latin typeface="Seravek" charset="0"/>
              </a:rPr>
              <a:t> </a:t>
            </a:r>
            <a:r>
              <a:rPr lang="en-US" altLang="sk-SK" sz="2800" dirty="0" err="1">
                <a:latin typeface="Seravek" charset="0"/>
              </a:rPr>
              <a:t>kreditov</a:t>
            </a:r>
            <a:r>
              <a:rPr lang="en-US" altLang="sk-SK" sz="2800" dirty="0">
                <a:latin typeface="Seravek" charset="0"/>
              </a:rPr>
              <a:t> je </a:t>
            </a:r>
            <a:r>
              <a:rPr lang="en-US" altLang="sk-SK" sz="2800" dirty="0" err="1">
                <a:latin typeface="Seravek" charset="0"/>
              </a:rPr>
              <a:t>potrebné</a:t>
            </a:r>
            <a:r>
              <a:rPr lang="en-US" altLang="sk-SK" sz="2800" dirty="0">
                <a:latin typeface="Seravek" charset="0"/>
              </a:rPr>
              <a:t> </a:t>
            </a:r>
            <a:r>
              <a:rPr lang="en-US" altLang="sk-SK" sz="2800" dirty="0" err="1">
                <a:latin typeface="Seravek" charset="0"/>
              </a:rPr>
              <a:t>kvôli</a:t>
            </a:r>
            <a:r>
              <a:rPr lang="en-US" altLang="sk-SK" sz="2800" dirty="0">
                <a:latin typeface="Seravek" charset="0"/>
              </a:rPr>
              <a:t> </a:t>
            </a:r>
            <a:r>
              <a:rPr lang="en-US" altLang="sk-SK" sz="2800" dirty="0" err="1">
                <a:latin typeface="Seravek" charset="0"/>
              </a:rPr>
              <a:t>spravodlivosti</a:t>
            </a:r>
            <a:r>
              <a:rPr lang="en-US" altLang="sk-SK" sz="2800" dirty="0">
                <a:latin typeface="Seravek" charset="0"/>
              </a:rPr>
              <a:t> </a:t>
            </a:r>
            <a:r>
              <a:rPr lang="en-US" altLang="sk-SK" sz="2800" dirty="0" err="1">
                <a:latin typeface="Seravek" charset="0"/>
              </a:rPr>
              <a:t>voči</a:t>
            </a:r>
            <a:r>
              <a:rPr lang="en-US" altLang="sk-SK" sz="2800" dirty="0">
                <a:latin typeface="Seravek" charset="0"/>
              </a:rPr>
              <a:t> </a:t>
            </a:r>
            <a:r>
              <a:rPr lang="en-US" altLang="sk-SK" sz="2800" dirty="0" err="1">
                <a:latin typeface="Seravek" charset="0"/>
              </a:rPr>
              <a:t>ostatným</a:t>
            </a:r>
            <a:r>
              <a:rPr lang="en-US" altLang="sk-SK" sz="2800" dirty="0">
                <a:latin typeface="Seravek" charset="0"/>
              </a:rPr>
              <a:t>.</a:t>
            </a:r>
          </a:p>
          <a:p>
            <a:pPr eaLnBrk="1" hangingPunct="1">
              <a:buFont typeface="Symbol" pitchFamily="2" charset="2"/>
              <a:buChar char="¨"/>
            </a:pPr>
            <a:endParaRPr lang="en-US" altLang="sk-SK" sz="2800" dirty="0">
              <a:latin typeface="Seravek" charset="0"/>
            </a:endParaRPr>
          </a:p>
        </p:txBody>
      </p:sp>
      <p:sp>
        <p:nvSpPr>
          <p:cNvPr id="27650" name="Rectangle 4">
            <a:extLst>
              <a:ext uri="{FF2B5EF4-FFF2-40B4-BE49-F238E27FC236}">
                <a16:creationId xmlns:a16="http://schemas.microsoft.com/office/drawing/2014/main" id="{0F9020DA-BBB0-4C25-B681-DE0CE83FCC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088" y="476250"/>
            <a:ext cx="559752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r>
              <a:rPr lang="en-US" altLang="sk-SK" sz="4800">
                <a:solidFill>
                  <a:srgbClr val="FFFFFF"/>
                </a:solidFill>
                <a:latin typeface="Seravek" charset="0"/>
              </a:rPr>
              <a:t>Niekoľko poznámok:</a:t>
            </a:r>
          </a:p>
        </p:txBody>
      </p:sp>
      <p:graphicFrame>
        <p:nvGraphicFramePr>
          <p:cNvPr id="27651" name="Object 6">
            <a:extLst>
              <a:ext uri="{FF2B5EF4-FFF2-40B4-BE49-F238E27FC236}">
                <a16:creationId xmlns:a16="http://schemas.microsoft.com/office/drawing/2014/main" id="{7795972C-DA52-694E-1DAF-18543D1B2C3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451725" y="4005263"/>
          <a:ext cx="1871663" cy="279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3" imgW="2171700" imgH="3225800" progId="CorelDRAW.Graphic.13">
                  <p:embed/>
                </p:oleObj>
              </mc:Choice>
              <mc:Fallback>
                <p:oleObj name="CorelDRAW" r:id="rId3" imgW="2171700" imgH="3225800" progId="CorelDRAW.Graphic.1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51725" y="4005263"/>
                        <a:ext cx="1871663" cy="279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3A2A9CE9-2359-232E-1F42-61BC7043DB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1975" y="0"/>
            <a:ext cx="2232025" cy="215582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1" presetID="4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4">
            <a:extLst>
              <a:ext uri="{FF2B5EF4-FFF2-40B4-BE49-F238E27FC236}">
                <a16:creationId xmlns:a16="http://schemas.microsoft.com/office/drawing/2014/main" id="{319DB3CB-8092-09F7-6C2B-14C018D8D3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88" y="549275"/>
            <a:ext cx="55721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r>
              <a:rPr lang="en-US" altLang="sk-SK" sz="4800">
                <a:solidFill>
                  <a:srgbClr val="FFFFFF"/>
                </a:solidFill>
                <a:latin typeface="Seravek" charset="0"/>
              </a:rPr>
              <a:t>Nezabudni si zobrať!</a:t>
            </a: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88F91FC2-5AC9-A627-EFEB-0431BBCF7D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2060575"/>
            <a:ext cx="7620000" cy="314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marL="0" indent="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80000"/>
            </a:pPr>
            <a:endParaRPr lang="en-US" altLang="sk-SK" sz="2800" dirty="0">
              <a:latin typeface="Seravek" charset="0"/>
              <a:ea typeface="ＭＳ Ｐゴシック" panose="020B0600070205080204" pitchFamily="34" charset="-128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80000"/>
              <a:buFont typeface="Symbol" pitchFamily="2" charset="2"/>
              <a:buChar char="¨"/>
            </a:pPr>
            <a:r>
              <a:rPr lang="en-US" altLang="sk-SK" sz="2800" dirty="0" err="1">
                <a:latin typeface="Seravek" charset="0"/>
                <a:ea typeface="ＭＳ Ｐゴシック" panose="020B0600070205080204" pitchFamily="34" charset="-128"/>
              </a:rPr>
              <a:t>Kredity</a:t>
            </a:r>
            <a:r>
              <a:rPr lang="en-US" altLang="sk-SK" sz="2800" dirty="0">
                <a:latin typeface="Seravek" charset="0"/>
                <a:ea typeface="ＭＳ Ｐゴシック" panose="020B0600070205080204" pitchFamily="34" charset="-128"/>
              </a:rPr>
              <a:t> za </a:t>
            </a:r>
            <a:r>
              <a:rPr lang="en-US" altLang="sk-SK" sz="2800" dirty="0" err="1">
                <a:latin typeface="Seravek" charset="0"/>
                <a:ea typeface="ＭＳ Ｐゴシック" panose="020B0600070205080204" pitchFamily="34" charset="-128"/>
              </a:rPr>
              <a:t>dnešnú</a:t>
            </a:r>
            <a:r>
              <a:rPr lang="en-US" altLang="sk-SK" sz="2800" dirty="0">
                <a:latin typeface="Seravek" charset="0"/>
                <a:ea typeface="ＭＳ Ｐゴシック" panose="020B0600070205080204" pitchFamily="34" charset="-128"/>
              </a:rPr>
              <a:t> </a:t>
            </a:r>
            <a:r>
              <a:rPr lang="en-US" altLang="sk-SK" sz="2800" dirty="0" err="1">
                <a:latin typeface="Seravek" charset="0"/>
                <a:ea typeface="ＭＳ Ｐゴシック" panose="020B0600070205080204" pitchFamily="34" charset="-128"/>
              </a:rPr>
              <a:t>sv</a:t>
            </a:r>
            <a:r>
              <a:rPr lang="en-US" altLang="sk-SK" sz="2800" dirty="0">
                <a:latin typeface="Seravek" charset="0"/>
                <a:ea typeface="ＭＳ Ｐゴシック" panose="020B0600070205080204" pitchFamily="34" charset="-128"/>
              </a:rPr>
              <a:t>. </a:t>
            </a:r>
            <a:r>
              <a:rPr lang="en-US" altLang="sk-SK" sz="2800" dirty="0" err="1">
                <a:latin typeface="Seravek" charset="0"/>
                <a:ea typeface="ＭＳ Ｐゴシック" panose="020B0600070205080204" pitchFamily="34" charset="-128"/>
              </a:rPr>
              <a:t>omšu</a:t>
            </a:r>
            <a:endParaRPr lang="en-US" altLang="sk-SK" sz="2800" dirty="0">
              <a:latin typeface="Seravek" charset="0"/>
              <a:ea typeface="ＭＳ Ｐゴシック" panose="020B0600070205080204" pitchFamily="34" charset="-128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80000"/>
              <a:buFont typeface="Symbol" pitchFamily="2" charset="2"/>
              <a:buChar char="¨"/>
            </a:pPr>
            <a:r>
              <a:rPr lang="en-US" altLang="sk-SK" sz="2800" dirty="0" err="1">
                <a:latin typeface="Seravek" charset="0"/>
                <a:ea typeface="ＭＳ Ｐゴシック" panose="020B0600070205080204" pitchFamily="34" charset="-128"/>
              </a:rPr>
              <a:t>Pokyny</a:t>
            </a:r>
            <a:r>
              <a:rPr lang="en-US" altLang="sk-SK" sz="2800" dirty="0">
                <a:latin typeface="Seravek" charset="0"/>
                <a:ea typeface="ＭＳ Ｐゴシック" panose="020B0600070205080204" pitchFamily="34" charset="-128"/>
              </a:rPr>
              <a:t> k </a:t>
            </a:r>
            <a:r>
              <a:rPr lang="en-US" altLang="sk-SK" sz="2800" dirty="0" err="1">
                <a:latin typeface="Seravek" charset="0"/>
                <a:ea typeface="ＭＳ Ｐゴシック" panose="020B0600070205080204" pitchFamily="34" charset="-128"/>
              </a:rPr>
              <a:t>príprave</a:t>
            </a:r>
            <a:r>
              <a:rPr lang="en-US" altLang="sk-SK" sz="2800" dirty="0">
                <a:latin typeface="Seravek" charset="0"/>
                <a:ea typeface="ＭＳ Ｐゴシック" panose="020B0600070205080204" pitchFamily="34" charset="-128"/>
              </a:rPr>
              <a:t> </a:t>
            </a:r>
            <a:r>
              <a:rPr lang="en-US" altLang="sk-SK" sz="2800" dirty="0" err="1">
                <a:latin typeface="Seravek" charset="0"/>
                <a:ea typeface="ＭＳ Ｐゴシック" panose="020B0600070205080204" pitchFamily="34" charset="-128"/>
              </a:rPr>
              <a:t>birmovancov</a:t>
            </a:r>
            <a:endParaRPr lang="en-US" altLang="sk-SK" sz="2800" dirty="0">
              <a:latin typeface="Seravek" charset="0"/>
              <a:ea typeface="ＭＳ Ｐゴシック" panose="020B0600070205080204" pitchFamily="34" charset="-128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80000"/>
              <a:buFont typeface="Symbol" pitchFamily="2" charset="2"/>
              <a:buChar char="¨"/>
            </a:pPr>
            <a:endParaRPr lang="en-US" altLang="sk-SK" sz="2800" dirty="0">
              <a:latin typeface="Seravek" charset="0"/>
              <a:ea typeface="ＭＳ Ｐゴシック" panose="020B0600070205080204" pitchFamily="34" charset="-128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80000"/>
              <a:buFont typeface="Symbol" pitchFamily="2" charset="2"/>
              <a:buChar char="¨"/>
            </a:pPr>
            <a:endParaRPr lang="en-US" altLang="sk-SK" sz="2800" dirty="0">
              <a:latin typeface="Seravek" charset="0"/>
              <a:ea typeface="ＭＳ Ｐゴシック" panose="020B0600070205080204" pitchFamily="34" charset="-128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80000"/>
              <a:buFont typeface="Symbol" pitchFamily="2" charset="2"/>
              <a:buChar char="¨"/>
            </a:pPr>
            <a:endParaRPr lang="en-US" altLang="sk-SK" sz="2800" dirty="0">
              <a:latin typeface="Seravek" charset="0"/>
              <a:ea typeface="ＭＳ Ｐゴシック" panose="020B0600070205080204" pitchFamily="34" charset="-128"/>
            </a:endParaRPr>
          </a:p>
          <a:p>
            <a:pPr algn="ctr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80000"/>
              <a:buFont typeface="Wingdings" pitchFamily="2" charset="2"/>
              <a:buNone/>
            </a:pPr>
            <a:r>
              <a:rPr lang="en-US" altLang="sk-SK" sz="2800" dirty="0" err="1">
                <a:latin typeface="Seravek" charset="0"/>
                <a:ea typeface="ＭＳ Ｐゴシック" panose="020B0600070205080204" pitchFamily="34" charset="-128"/>
              </a:rPr>
              <a:t>Najbižšia</a:t>
            </a:r>
            <a:r>
              <a:rPr lang="en-US" altLang="sk-SK" sz="2800" dirty="0">
                <a:latin typeface="Seravek" charset="0"/>
                <a:ea typeface="ＭＳ Ｐゴシック" panose="020B0600070205080204" pitchFamily="34" charset="-128"/>
              </a:rPr>
              <a:t> </a:t>
            </a:r>
            <a:r>
              <a:rPr lang="en-US" altLang="sk-SK" sz="2800" dirty="0" err="1">
                <a:latin typeface="Seravek" charset="0"/>
                <a:ea typeface="ＭＳ Ｐゴシック" panose="020B0600070205080204" pitchFamily="34" charset="-128"/>
              </a:rPr>
              <a:t>birmovanecká</a:t>
            </a:r>
            <a:r>
              <a:rPr lang="en-US" altLang="sk-SK" sz="2800" dirty="0">
                <a:latin typeface="Seravek" charset="0"/>
                <a:ea typeface="ＭＳ Ｐゴシック" panose="020B0600070205080204" pitchFamily="34" charset="-128"/>
              </a:rPr>
              <a:t> </a:t>
            </a:r>
            <a:r>
              <a:rPr lang="en-US" altLang="sk-SK" sz="2800" dirty="0" err="1">
                <a:latin typeface="Seravek" charset="0"/>
                <a:ea typeface="ＭＳ Ｐゴシック" panose="020B0600070205080204" pitchFamily="34" charset="-128"/>
              </a:rPr>
              <a:t>sv</a:t>
            </a:r>
            <a:r>
              <a:rPr lang="en-US" altLang="sk-SK" sz="2800" dirty="0">
                <a:latin typeface="Seravek" charset="0"/>
                <a:ea typeface="ＭＳ Ｐゴシック" panose="020B0600070205080204" pitchFamily="34" charset="-128"/>
              </a:rPr>
              <a:t>. </a:t>
            </a:r>
            <a:r>
              <a:rPr lang="en-US" altLang="sk-SK" sz="2800" dirty="0" err="1">
                <a:latin typeface="Seravek" charset="0"/>
                <a:ea typeface="ＭＳ Ｐゴシック" panose="020B0600070205080204" pitchFamily="34" charset="-128"/>
              </a:rPr>
              <a:t>omša</a:t>
            </a:r>
            <a:r>
              <a:rPr lang="en-US" altLang="sk-SK" sz="2800" dirty="0">
                <a:latin typeface="Seravek" charset="0"/>
                <a:ea typeface="ＭＳ Ｐゴシック" panose="020B0600070205080204" pitchFamily="34" charset="-128"/>
              </a:rPr>
              <a:t> s </a:t>
            </a:r>
            <a:r>
              <a:rPr lang="en-US" altLang="sk-SK" sz="2800" dirty="0" err="1">
                <a:latin typeface="Seravek" charset="0"/>
                <a:ea typeface="ＭＳ Ｐゴシック" panose="020B0600070205080204" pitchFamily="34" charset="-128"/>
              </a:rPr>
              <a:t>katechézou</a:t>
            </a:r>
            <a:r>
              <a:rPr lang="en-US" altLang="sk-SK" sz="2800" dirty="0">
                <a:latin typeface="Seravek" charset="0"/>
                <a:ea typeface="ＭＳ Ｐゴシック" panose="020B0600070205080204" pitchFamily="34" charset="-128"/>
              </a:rPr>
              <a:t> </a:t>
            </a:r>
          </a:p>
          <a:p>
            <a:pPr algn="ctr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80000"/>
              <a:buFont typeface="Wingdings" pitchFamily="2" charset="2"/>
              <a:buNone/>
            </a:pPr>
            <a:r>
              <a:rPr lang="en-US" altLang="sk-SK" sz="2800" dirty="0">
                <a:latin typeface="Seravek" charset="0"/>
                <a:ea typeface="ＭＳ Ｐゴシック" panose="020B0600070205080204" pitchFamily="34" charset="-128"/>
              </a:rPr>
              <a:t>5.12.2025 o 18:00 hod.</a:t>
            </a:r>
          </a:p>
        </p:txBody>
      </p:sp>
      <p:pic>
        <p:nvPicPr>
          <p:cNvPr id="2" name="Obrázok 1">
            <a:extLst>
              <a:ext uri="{FF2B5EF4-FFF2-40B4-BE49-F238E27FC236}">
                <a16:creationId xmlns:a16="http://schemas.microsoft.com/office/drawing/2014/main" id="{21905865-B30A-DAE9-5E1A-61A661A015A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912" r="4912"/>
          <a:stretch/>
        </p:blipFill>
        <p:spPr>
          <a:xfrm rot="534476">
            <a:off x="5803889" y="651711"/>
            <a:ext cx="2722892" cy="392775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  <a:bevelB prst="angle"/>
          </a:sp3d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5" descr="virtual-betting.jpg">
            <a:extLst>
              <a:ext uri="{FF2B5EF4-FFF2-40B4-BE49-F238E27FC236}">
                <a16:creationId xmlns:a16="http://schemas.microsoft.com/office/drawing/2014/main" id="{E0AEFDB8-82DD-A843-FF83-EEFD76A55F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4575" y="-315913"/>
            <a:ext cx="10796588" cy="725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11">
            <a:extLst>
              <a:ext uri="{FF2B5EF4-FFF2-40B4-BE49-F238E27FC236}">
                <a16:creationId xmlns:a16="http://schemas.microsoft.com/office/drawing/2014/main" id="{0CC4F03D-221A-A1B0-9F68-2CC997EC10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4868863"/>
            <a:ext cx="8893175" cy="86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80000"/>
              <a:buFont typeface="Wingdings" pitchFamily="2" charset="2"/>
              <a:buNone/>
            </a:pPr>
            <a:r>
              <a:rPr lang="en-US" altLang="sk-SK" sz="5000">
                <a:solidFill>
                  <a:srgbClr val="FFFFFF"/>
                </a:solidFill>
                <a:latin typeface="Seravek" charset="0"/>
                <a:ea typeface="ＭＳ Ｐゴシック" panose="020B0600070205080204" pitchFamily="34" charset="-128"/>
              </a:rPr>
              <a:t>Pravidlá hry </a:t>
            </a:r>
            <a:r>
              <a:rPr lang="mr-IN" altLang="sk-SK" sz="5000">
                <a:solidFill>
                  <a:srgbClr val="FFFFFF"/>
                </a:solidFill>
                <a:latin typeface="Seravek" charset="0"/>
                <a:ea typeface="ＭＳ Ｐゴシック" panose="020B0600070205080204" pitchFamily="34" charset="-128"/>
              </a:rPr>
              <a:t>–</a:t>
            </a:r>
            <a:r>
              <a:rPr lang="en-US" altLang="sk-SK" sz="5000">
                <a:solidFill>
                  <a:srgbClr val="FFFFFF"/>
                </a:solidFill>
                <a:latin typeface="Seravek" charset="0"/>
                <a:ea typeface="ＭＳ Ｐゴシック" panose="020B0600070205080204" pitchFamily="34" charset="-128"/>
              </a:rPr>
              <a:t> kreditný systém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1">
            <a:extLst>
              <a:ext uri="{FF2B5EF4-FFF2-40B4-BE49-F238E27FC236}">
                <a16:creationId xmlns:a16="http://schemas.microsoft.com/office/drawing/2014/main" id="{A244965A-F3C6-B41C-AE18-6004EF42EE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4438" y="476250"/>
            <a:ext cx="4608512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80000"/>
              <a:buFont typeface="Wingdings" pitchFamily="2" charset="2"/>
              <a:buNone/>
            </a:pPr>
            <a:r>
              <a:rPr lang="en-US" altLang="sk-SK" sz="5000">
                <a:solidFill>
                  <a:srgbClr val="FFFFFF"/>
                </a:solidFill>
                <a:latin typeface="Seravek" charset="0"/>
                <a:ea typeface="ＭＳ Ｐゴシック" panose="020B0600070205080204" pitchFamily="34" charset="-128"/>
              </a:rPr>
              <a:t>Čo je to kredit? </a:t>
            </a:r>
          </a:p>
        </p:txBody>
      </p:sp>
      <p:pic>
        <p:nvPicPr>
          <p:cNvPr id="7170" name="Picture 6" descr="kredit1.png">
            <a:extLst>
              <a:ext uri="{FF2B5EF4-FFF2-40B4-BE49-F238E27FC236}">
                <a16:creationId xmlns:a16="http://schemas.microsoft.com/office/drawing/2014/main" id="{6F157728-817F-1F7C-EB9A-C89FE53D63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1341438"/>
            <a:ext cx="3529013" cy="198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11">
            <a:extLst>
              <a:ext uri="{FF2B5EF4-FFF2-40B4-BE49-F238E27FC236}">
                <a16:creationId xmlns:a16="http://schemas.microsoft.com/office/drawing/2014/main" id="{A6D96133-3106-1139-BF36-05E47693F8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3860800"/>
            <a:ext cx="460851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80000"/>
              <a:buFont typeface="Wingdings" charset="0"/>
              <a:buNone/>
              <a:defRPr/>
            </a:pPr>
            <a:endParaRPr lang="en-US" sz="5000" dirty="0">
              <a:solidFill>
                <a:srgbClr val="FFFFFF"/>
              </a:solidFill>
              <a:latin typeface="Seravek"/>
              <a:ea typeface="ＭＳ Ｐゴシック" charset="0"/>
              <a:cs typeface="Seravek"/>
            </a:endParaRPr>
          </a:p>
        </p:txBody>
      </p:sp>
      <p:sp>
        <p:nvSpPr>
          <p:cNvPr id="9" name="Rectangle 11">
            <a:extLst>
              <a:ext uri="{FF2B5EF4-FFF2-40B4-BE49-F238E27FC236}">
                <a16:creationId xmlns:a16="http://schemas.microsoft.com/office/drawing/2014/main" id="{2FA8F07D-0115-9DC3-383D-D50A29B333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1550" y="3500438"/>
            <a:ext cx="7345363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80000"/>
              <a:buFont typeface="Wingdings" charset="0"/>
              <a:buNone/>
              <a:defRPr/>
            </a:pPr>
            <a:r>
              <a:rPr lang="en-US" sz="3000" dirty="0" err="1">
                <a:solidFill>
                  <a:schemeClr val="tx2"/>
                </a:solidFill>
                <a:latin typeface="Seravek"/>
                <a:ea typeface="ＭＳ Ｐゴシック" charset="0"/>
                <a:cs typeface="Seravek"/>
              </a:rPr>
              <a:t>Ohodnotenie</a:t>
            </a:r>
            <a:r>
              <a:rPr lang="en-US" sz="3000" dirty="0">
                <a:solidFill>
                  <a:schemeClr val="tx2"/>
                </a:solidFill>
                <a:latin typeface="Seravek"/>
                <a:ea typeface="ＭＳ Ｐゴシック" charset="0"/>
                <a:cs typeface="Seravek"/>
              </a:rPr>
              <a:t> </a:t>
            </a:r>
            <a:r>
              <a:rPr lang="en-US" sz="3000" dirty="0" err="1">
                <a:solidFill>
                  <a:schemeClr val="tx2"/>
                </a:solidFill>
                <a:latin typeface="Seravek"/>
                <a:ea typeface="ＭＳ Ｐゴシック" charset="0"/>
                <a:cs typeface="Seravek"/>
              </a:rPr>
              <a:t>snahy</a:t>
            </a:r>
            <a:r>
              <a:rPr lang="en-US" sz="3000" dirty="0">
                <a:solidFill>
                  <a:schemeClr val="tx2"/>
                </a:solidFill>
                <a:latin typeface="Seravek"/>
                <a:ea typeface="ＭＳ Ｐゴシック" charset="0"/>
                <a:cs typeface="Seravek"/>
              </a:rPr>
              <a:t> a </a:t>
            </a:r>
            <a:r>
              <a:rPr lang="en-US" sz="3000" dirty="0" err="1">
                <a:solidFill>
                  <a:schemeClr val="tx2"/>
                </a:solidFill>
                <a:latin typeface="Seravek"/>
                <a:ea typeface="ＭＳ Ｐゴシック" charset="0"/>
                <a:cs typeface="Seravek"/>
              </a:rPr>
              <a:t>aktivity</a:t>
            </a:r>
            <a:r>
              <a:rPr lang="en-US" sz="3000" dirty="0">
                <a:solidFill>
                  <a:schemeClr val="tx2"/>
                </a:solidFill>
                <a:latin typeface="Seravek"/>
                <a:ea typeface="ＭＳ Ｐゴシック" charset="0"/>
                <a:cs typeface="Seravek"/>
              </a:rPr>
              <a:t> </a:t>
            </a:r>
            <a:r>
              <a:rPr lang="en-US" sz="3000" dirty="0" err="1">
                <a:solidFill>
                  <a:schemeClr val="tx2"/>
                </a:solidFill>
                <a:latin typeface="Seravek"/>
                <a:ea typeface="ＭＳ Ｐゴシック" charset="0"/>
                <a:cs typeface="Seravek"/>
              </a:rPr>
              <a:t>birmovanca</a:t>
            </a:r>
            <a:r>
              <a:rPr lang="en-US" sz="3000" dirty="0">
                <a:solidFill>
                  <a:schemeClr val="tx2"/>
                </a:solidFill>
                <a:latin typeface="Seravek"/>
                <a:ea typeface="ＭＳ Ｐゴシック" charset="0"/>
                <a:cs typeface="Seravek"/>
              </a:rPr>
              <a:t>.</a:t>
            </a: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80000"/>
              <a:buFont typeface="Wingdings" charset="0"/>
              <a:buNone/>
              <a:defRPr/>
            </a:pPr>
            <a:r>
              <a:rPr lang="en-US" sz="3000" dirty="0">
                <a:solidFill>
                  <a:schemeClr val="tx2"/>
                </a:solidFill>
                <a:latin typeface="Seravek"/>
                <a:ea typeface="ＭＳ Ｐゴシック" charset="0"/>
                <a:cs typeface="Seravek"/>
              </a:rPr>
              <a:t>A </a:t>
            </a:r>
            <a:r>
              <a:rPr lang="en-US" sz="3000" dirty="0" err="1">
                <a:solidFill>
                  <a:schemeClr val="tx2"/>
                </a:solidFill>
                <a:latin typeface="Seravek"/>
                <a:ea typeface="ＭＳ Ｐゴシック" charset="0"/>
                <a:cs typeface="Seravek"/>
              </a:rPr>
              <a:t>aký</a:t>
            </a:r>
            <a:r>
              <a:rPr lang="en-US" sz="3000" dirty="0">
                <a:solidFill>
                  <a:schemeClr val="tx2"/>
                </a:solidFill>
                <a:latin typeface="Seravek"/>
                <a:ea typeface="ＭＳ Ｐゴシック" charset="0"/>
                <a:cs typeface="Seravek"/>
              </a:rPr>
              <a:t> je </a:t>
            </a:r>
            <a:r>
              <a:rPr lang="en-US" sz="3000" dirty="0" err="1">
                <a:solidFill>
                  <a:schemeClr val="tx2"/>
                </a:solidFill>
                <a:latin typeface="Seravek"/>
                <a:ea typeface="ＭＳ Ｐゴシック" charset="0"/>
                <a:cs typeface="Seravek"/>
              </a:rPr>
              <a:t>konverzný</a:t>
            </a:r>
            <a:r>
              <a:rPr lang="en-US" sz="3000" dirty="0">
                <a:solidFill>
                  <a:schemeClr val="tx2"/>
                </a:solidFill>
                <a:latin typeface="Seravek"/>
                <a:ea typeface="ＭＳ Ｐゴシック" charset="0"/>
                <a:cs typeface="Seravek"/>
              </a:rPr>
              <a:t> </a:t>
            </a:r>
            <a:r>
              <a:rPr lang="en-US" sz="3000" dirty="0" err="1">
                <a:solidFill>
                  <a:schemeClr val="tx2"/>
                </a:solidFill>
                <a:latin typeface="Seravek"/>
                <a:ea typeface="ＭＳ Ｐゴシック" charset="0"/>
                <a:cs typeface="Seravek"/>
              </a:rPr>
              <a:t>kurz</a:t>
            </a:r>
            <a:r>
              <a:rPr lang="en-US" sz="3000" dirty="0">
                <a:solidFill>
                  <a:schemeClr val="tx2"/>
                </a:solidFill>
                <a:latin typeface="Seravek"/>
                <a:ea typeface="ＭＳ Ｐゴシック" charset="0"/>
                <a:cs typeface="Seravek"/>
              </a:rPr>
              <a:t> ? </a:t>
            </a:r>
          </a:p>
        </p:txBody>
      </p:sp>
      <p:pic>
        <p:nvPicPr>
          <p:cNvPr id="7173" name="Picture 9" descr="kredit2.png">
            <a:extLst>
              <a:ext uri="{FF2B5EF4-FFF2-40B4-BE49-F238E27FC236}">
                <a16:creationId xmlns:a16="http://schemas.microsoft.com/office/drawing/2014/main" id="{2500282F-7AEF-34CA-091B-D29A552AD6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824">
            <a:off x="1223963" y="5264150"/>
            <a:ext cx="2555875" cy="143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10" descr="kredit3.png">
            <a:extLst>
              <a:ext uri="{FF2B5EF4-FFF2-40B4-BE49-F238E27FC236}">
                <a16:creationId xmlns:a16="http://schemas.microsoft.com/office/drawing/2014/main" id="{D9DED3A1-9458-835F-B876-02D4731401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91950">
            <a:off x="3294063" y="5345113"/>
            <a:ext cx="2649537" cy="149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11" descr="kredit10.png">
            <a:extLst>
              <a:ext uri="{FF2B5EF4-FFF2-40B4-BE49-F238E27FC236}">
                <a16:creationId xmlns:a16="http://schemas.microsoft.com/office/drawing/2014/main" id="{74C428FD-FF55-5E57-D7FB-7E72E75E39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88554">
            <a:off x="5303838" y="5232400"/>
            <a:ext cx="2720975" cy="153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 descr="Obrázok, na ktorom je ľudská tvár, ošatenie, osoba, snímka obrazovky&#10;&#10;Obsah vygenerovaný pomocou AI môže byť nesprávny.">
            <a:extLst>
              <a:ext uri="{FF2B5EF4-FFF2-40B4-BE49-F238E27FC236}">
                <a16:creationId xmlns:a16="http://schemas.microsoft.com/office/drawing/2014/main" id="{1BCBA166-EA2B-76D8-44B2-F8DA5063BB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2216" y="3222973"/>
            <a:ext cx="2915191" cy="1694755"/>
          </a:xfrm>
          <a:prstGeom prst="rect">
            <a:avLst/>
          </a:prstGeom>
        </p:spPr>
      </p:pic>
      <p:pic>
        <p:nvPicPr>
          <p:cNvPr id="1051" name="Picture 27" descr="bibel1">
            <a:extLst>
              <a:ext uri="{FF2B5EF4-FFF2-40B4-BE49-F238E27FC236}">
                <a16:creationId xmlns:a16="http://schemas.microsoft.com/office/drawing/2014/main" id="{A70C9071-1F29-7BF3-06BE-13746D3D16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8193" y="2985919"/>
            <a:ext cx="2360271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5" name="Picture 31" descr="P1090446">
            <a:extLst>
              <a:ext uri="{FF2B5EF4-FFF2-40B4-BE49-F238E27FC236}">
                <a16:creationId xmlns:a16="http://schemas.microsoft.com/office/drawing/2014/main" id="{5354A7D2-CBE8-E58E-60E6-64634B3A30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08" b="41397"/>
          <a:stretch>
            <a:fillRect/>
          </a:stretch>
        </p:blipFill>
        <p:spPr bwMode="auto">
          <a:xfrm>
            <a:off x="3938908" y="5120937"/>
            <a:ext cx="4097337" cy="141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3" name="Picture 29">
            <a:extLst>
              <a:ext uri="{FF2B5EF4-FFF2-40B4-BE49-F238E27FC236}">
                <a16:creationId xmlns:a16="http://schemas.microsoft.com/office/drawing/2014/main" id="{8FD737F8-4CAC-003E-B7DD-D0CDB4992C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 l="2804" r="2804"/>
          <a:stretch/>
        </p:blipFill>
        <p:spPr bwMode="auto">
          <a:xfrm>
            <a:off x="208829" y="4774992"/>
            <a:ext cx="1763713" cy="186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0" name="Picture 26" descr="blob">
            <a:extLst>
              <a:ext uri="{FF2B5EF4-FFF2-40B4-BE49-F238E27FC236}">
                <a16:creationId xmlns:a16="http://schemas.microsoft.com/office/drawing/2014/main" id="{96DCBED5-8190-045A-D0EA-BDB305641F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1047745"/>
            <a:ext cx="2552526" cy="1739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9" name="Picture 25" descr="ministranten2">
            <a:extLst>
              <a:ext uri="{FF2B5EF4-FFF2-40B4-BE49-F238E27FC236}">
                <a16:creationId xmlns:a16="http://schemas.microsoft.com/office/drawing/2014/main" id="{7F6CB189-10E1-AEBD-5724-8E49814A2E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948781"/>
            <a:ext cx="2209800" cy="165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5" name="Picture 21">
            <a:extLst>
              <a:ext uri="{FF2B5EF4-FFF2-40B4-BE49-F238E27FC236}">
                <a16:creationId xmlns:a16="http://schemas.microsoft.com/office/drawing/2014/main" id="{42F83117-1D8F-8916-8E3D-558803CE94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/>
          <a:srcRect l="15070" t="17610" r="13901" b="15441"/>
          <a:stretch>
            <a:fillRect/>
          </a:stretch>
        </p:blipFill>
        <p:spPr bwMode="auto">
          <a:xfrm>
            <a:off x="32175" y="960364"/>
            <a:ext cx="2418681" cy="1709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" name="Picture 20" descr="KN41_08">
            <a:extLst>
              <a:ext uri="{FF2B5EF4-FFF2-40B4-BE49-F238E27FC236}">
                <a16:creationId xmlns:a16="http://schemas.microsoft.com/office/drawing/2014/main" id="{BF2B7485-34D5-2464-F0D7-F59925F7FC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4045" y="1030625"/>
            <a:ext cx="2362200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Rectangle 4">
            <a:extLst>
              <a:ext uri="{FF2B5EF4-FFF2-40B4-BE49-F238E27FC236}">
                <a16:creationId xmlns:a16="http://schemas.microsoft.com/office/drawing/2014/main" id="{16B6663B-8704-0ADE-EA94-3544FFCE11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7864" y="2178050"/>
            <a:ext cx="1905000" cy="609600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80000"/>
              <a:buFont typeface="Wingdings" pitchFamily="2" charset="2"/>
              <a:buNone/>
            </a:pPr>
            <a:r>
              <a:rPr lang="en-US" altLang="sk-SK" sz="3200">
                <a:solidFill>
                  <a:srgbClr val="FFFFFF"/>
                </a:solidFill>
                <a:latin typeface="Seravek" charset="0"/>
                <a:ea typeface="ＭＳ Ｐゴシック" panose="020B0600070205080204" pitchFamily="34" charset="-128"/>
              </a:rPr>
              <a:t>Sv. omše</a:t>
            </a:r>
            <a:endParaRPr lang="en-US" altLang="sk-SK" sz="3200">
              <a:latin typeface="Seravek" charset="0"/>
              <a:ea typeface="ＭＳ Ｐゴシック" panose="020B0600070205080204" pitchFamily="34" charset="-128"/>
            </a:endParaRPr>
          </a:p>
        </p:txBody>
      </p:sp>
      <p:sp>
        <p:nvSpPr>
          <p:cNvPr id="1032" name="Rectangle 8">
            <a:extLst>
              <a:ext uri="{FF2B5EF4-FFF2-40B4-BE49-F238E27FC236}">
                <a16:creationId xmlns:a16="http://schemas.microsoft.com/office/drawing/2014/main" id="{56EC2CF1-EAED-9B92-9BDB-A5A40B4015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988" y="4283075"/>
            <a:ext cx="2057400" cy="457200"/>
          </a:xfrm>
          <a:prstGeom prst="rect">
            <a:avLst/>
          </a:prstGeom>
          <a:solidFill>
            <a:srgbClr val="FF6600"/>
          </a:solidFill>
          <a:ln w="12700" cap="sq">
            <a:solidFill>
              <a:srgbClr val="FF6600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80000"/>
              <a:buFont typeface="Wingdings" pitchFamily="2" charset="2"/>
              <a:buNone/>
            </a:pPr>
            <a:r>
              <a:rPr lang="en-US" altLang="sk-SK" dirty="0" err="1">
                <a:solidFill>
                  <a:srgbClr val="FFFFFF"/>
                </a:solidFill>
                <a:latin typeface="Seravek" charset="0"/>
                <a:ea typeface="ＭＳ Ｐゴシック" panose="020B0600070205080204" pitchFamily="34" charset="-128"/>
              </a:rPr>
              <a:t>miništrovanie</a:t>
            </a:r>
            <a:endParaRPr lang="en-US" altLang="sk-SK" sz="3200" dirty="0">
              <a:latin typeface="Seravek" charset="0"/>
              <a:ea typeface="ＭＳ Ｐゴシック" panose="020B0600070205080204" pitchFamily="34" charset="-128"/>
            </a:endParaRPr>
          </a:p>
        </p:txBody>
      </p:sp>
      <p:sp>
        <p:nvSpPr>
          <p:cNvPr id="1033" name="Rectangle 9">
            <a:extLst>
              <a:ext uri="{FF2B5EF4-FFF2-40B4-BE49-F238E27FC236}">
                <a16:creationId xmlns:a16="http://schemas.microsoft.com/office/drawing/2014/main" id="{AC81580D-C10B-FFB2-AE6F-7B2E293B6A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7763" y="6165850"/>
            <a:ext cx="1143000" cy="533400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80000"/>
              <a:buFont typeface="Wingdings" charset="0"/>
              <a:buNone/>
              <a:defRPr/>
            </a:pPr>
            <a:r>
              <a:rPr lang="en-US" sz="3200" dirty="0" err="1">
                <a:solidFill>
                  <a:srgbClr val="FFFFFF"/>
                </a:solidFill>
                <a:latin typeface="Seravek"/>
                <a:ea typeface="ＭＳ Ｐゴシック" charset="0"/>
                <a:cs typeface="Seravek"/>
              </a:rPr>
              <a:t>spev</a:t>
            </a:r>
            <a:endParaRPr lang="en-US" sz="3200" dirty="0">
              <a:latin typeface="Seravek"/>
              <a:ea typeface="ＭＳ Ｐゴシック" charset="0"/>
              <a:cs typeface="Seravek"/>
            </a:endParaRPr>
          </a:p>
        </p:txBody>
      </p:sp>
      <p:sp>
        <p:nvSpPr>
          <p:cNvPr id="1034" name="Rectangle 10">
            <a:extLst>
              <a:ext uri="{FF2B5EF4-FFF2-40B4-BE49-F238E27FC236}">
                <a16:creationId xmlns:a16="http://schemas.microsoft.com/office/drawing/2014/main" id="{2B376D3F-498D-D4DE-89E6-776FF3DB31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14422" y="3011825"/>
            <a:ext cx="2066373" cy="457200"/>
          </a:xfrm>
          <a:prstGeom prst="rect">
            <a:avLst/>
          </a:prstGeom>
          <a:solidFill>
            <a:srgbClr val="FF6600"/>
          </a:solidFill>
          <a:ln w="12700" cap="sq">
            <a:solidFill>
              <a:srgbClr val="FF6600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80000"/>
              <a:buFont typeface="Wingdings" charset="0"/>
              <a:buNone/>
              <a:defRPr/>
            </a:pPr>
            <a:r>
              <a:rPr lang="en-US" sz="3200" dirty="0" err="1">
                <a:solidFill>
                  <a:srgbClr val="FFFFFF"/>
                </a:solidFill>
                <a:latin typeface="Seravek"/>
                <a:ea typeface="ＭＳ Ｐゴシック" charset="0"/>
                <a:cs typeface="Seravek"/>
              </a:rPr>
              <a:t>vedomosti</a:t>
            </a:r>
            <a:endParaRPr lang="en-US" sz="3200" dirty="0">
              <a:latin typeface="Seravek"/>
              <a:ea typeface="ＭＳ Ｐゴシック" charset="0"/>
              <a:cs typeface="Seravek"/>
            </a:endParaRPr>
          </a:p>
        </p:txBody>
      </p:sp>
      <p:sp>
        <p:nvSpPr>
          <p:cNvPr id="1035" name="Rectangle 11">
            <a:extLst>
              <a:ext uri="{FF2B5EF4-FFF2-40B4-BE49-F238E27FC236}">
                <a16:creationId xmlns:a16="http://schemas.microsoft.com/office/drawing/2014/main" id="{556563CC-19D8-7205-B7EE-F063878DA6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188913"/>
            <a:ext cx="744855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80000"/>
              <a:buFont typeface="Wingdings" pitchFamily="2" charset="2"/>
              <a:buNone/>
            </a:pPr>
            <a:r>
              <a:rPr lang="sk-SK" altLang="sk-SK" sz="5000">
                <a:solidFill>
                  <a:srgbClr val="FFFFFF"/>
                </a:solidFill>
                <a:latin typeface="Seravek" charset="0"/>
                <a:ea typeface="ＭＳ Ｐゴシック" panose="020B0600070205080204" pitchFamily="34" charset="-128"/>
              </a:rPr>
              <a:t>Za čo dostanem kredity ?</a:t>
            </a:r>
            <a:endParaRPr lang="en-US" altLang="sk-SK" sz="5000">
              <a:solidFill>
                <a:srgbClr val="FFFFFF"/>
              </a:solidFill>
              <a:latin typeface="Seravek" charset="0"/>
              <a:ea typeface="ＭＳ Ｐゴシック" panose="020B0600070205080204" pitchFamily="34" charset="-128"/>
            </a:endParaRPr>
          </a:p>
        </p:txBody>
      </p:sp>
      <p:sp>
        <p:nvSpPr>
          <p:cNvPr id="1037" name="Rectangle 13">
            <a:extLst>
              <a:ext uri="{FF2B5EF4-FFF2-40B4-BE49-F238E27FC236}">
                <a16:creationId xmlns:a16="http://schemas.microsoft.com/office/drawing/2014/main" id="{0A9ED9A3-68B7-B276-4141-E8C7108F20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37" y="2286000"/>
            <a:ext cx="2438399" cy="533400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80000"/>
              <a:buFont typeface="Wingdings" charset="0"/>
              <a:buNone/>
              <a:defRPr/>
            </a:pPr>
            <a:r>
              <a:rPr lang="en-US" sz="3200" dirty="0" err="1">
                <a:solidFill>
                  <a:srgbClr val="FFFFFF"/>
                </a:solidFill>
                <a:latin typeface="Seravek"/>
                <a:ea typeface="ＭＳ Ｐゴシック" charset="0"/>
                <a:cs typeface="Seravek"/>
              </a:rPr>
              <a:t>Duch.obnovy</a:t>
            </a:r>
            <a:endParaRPr lang="en-US" sz="3200" dirty="0">
              <a:latin typeface="Seravek"/>
              <a:ea typeface="ＭＳ Ｐゴシック" charset="0"/>
              <a:cs typeface="Seravek"/>
            </a:endParaRPr>
          </a:p>
        </p:txBody>
      </p:sp>
      <p:sp>
        <p:nvSpPr>
          <p:cNvPr id="1056" name="Rectangle 32">
            <a:extLst>
              <a:ext uri="{FF2B5EF4-FFF2-40B4-BE49-F238E27FC236}">
                <a16:creationId xmlns:a16="http://schemas.microsoft.com/office/drawing/2014/main" id="{A1318383-C0EF-0C83-2342-78569B1B8F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6021388"/>
            <a:ext cx="1752600" cy="836612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80000"/>
              <a:buFont typeface="Wingdings" pitchFamily="2" charset="2"/>
              <a:buNone/>
            </a:pPr>
            <a:r>
              <a:rPr lang="en-US" altLang="sk-SK" sz="3200" dirty="0" err="1">
                <a:solidFill>
                  <a:srgbClr val="FFFFFF"/>
                </a:solidFill>
                <a:latin typeface="Seravek" charset="0"/>
                <a:ea typeface="ＭＳ Ｐゴシック" panose="020B0600070205080204" pitchFamily="34" charset="-128"/>
              </a:rPr>
              <a:t>čítanie</a:t>
            </a:r>
            <a:r>
              <a:rPr lang="en-US" altLang="sk-SK" sz="3200" dirty="0">
                <a:solidFill>
                  <a:srgbClr val="FFFFFF"/>
                </a:solidFill>
                <a:latin typeface="Seravek" charset="0"/>
                <a:ea typeface="ＭＳ Ｐゴシック" panose="020B0600070205080204" pitchFamily="34" charset="-128"/>
              </a:rPr>
              <a:t> v </a:t>
            </a:r>
            <a:r>
              <a:rPr lang="en-US" altLang="sk-SK" sz="3200" dirty="0" err="1">
                <a:solidFill>
                  <a:srgbClr val="FFFFFF"/>
                </a:solidFill>
                <a:latin typeface="Seravek" charset="0"/>
                <a:ea typeface="ＭＳ Ｐゴシック" panose="020B0600070205080204" pitchFamily="34" charset="-128"/>
              </a:rPr>
              <a:t>omši</a:t>
            </a:r>
            <a:endParaRPr lang="en-US" altLang="sk-SK" sz="3200" dirty="0">
              <a:latin typeface="Seravek" charset="0"/>
              <a:ea typeface="ＭＳ Ｐゴシック" panose="020B0600070205080204" pitchFamily="34" charset="-128"/>
            </a:endParaRPr>
          </a:p>
        </p:txBody>
      </p:sp>
      <p:sp>
        <p:nvSpPr>
          <p:cNvPr id="1058" name="Rectangle 34">
            <a:extLst>
              <a:ext uri="{FF2B5EF4-FFF2-40B4-BE49-F238E27FC236}">
                <a16:creationId xmlns:a16="http://schemas.microsoft.com/office/drawing/2014/main" id="{3B7838A1-35D2-4699-19DC-3E5D8E2E54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8763" y="1094582"/>
            <a:ext cx="1524000" cy="533400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80000"/>
              <a:buFont typeface="Wingdings" pitchFamily="2" charset="2"/>
              <a:buNone/>
            </a:pPr>
            <a:r>
              <a:rPr lang="en-US" altLang="sk-SK" sz="3200" dirty="0" err="1">
                <a:solidFill>
                  <a:srgbClr val="FFFFFF"/>
                </a:solidFill>
                <a:latin typeface="Seravek" charset="0"/>
                <a:ea typeface="ＭＳ Ｐゴシック" panose="020B0600070205080204" pitchFamily="34" charset="-128"/>
              </a:rPr>
              <a:t>stretká</a:t>
            </a:r>
            <a:endParaRPr lang="en-US" altLang="sk-SK" sz="3200" dirty="0">
              <a:latin typeface="Seravek" charset="0"/>
              <a:ea typeface="ＭＳ Ｐゴシック" panose="020B0600070205080204" pitchFamily="34" charset="-128"/>
            </a:endParaRPr>
          </a:p>
        </p:txBody>
      </p:sp>
      <p:sp>
        <p:nvSpPr>
          <p:cNvPr id="2" name="Rectangle 10">
            <a:extLst>
              <a:ext uri="{FF2B5EF4-FFF2-40B4-BE49-F238E27FC236}">
                <a16:creationId xmlns:a16="http://schemas.microsoft.com/office/drawing/2014/main" id="{0F5FECC3-D984-D7FA-73C7-459A4821BD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83625" y="2867642"/>
            <a:ext cx="2354405" cy="457200"/>
          </a:xfrm>
          <a:prstGeom prst="rect">
            <a:avLst/>
          </a:prstGeom>
          <a:solidFill>
            <a:srgbClr val="FF6600"/>
          </a:solidFill>
          <a:ln w="12700" cap="sq">
            <a:solidFill>
              <a:srgbClr val="FF6600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80000"/>
              <a:buFont typeface="Wingdings" charset="0"/>
              <a:buNone/>
              <a:defRPr/>
            </a:pPr>
            <a:r>
              <a:rPr lang="en-US" sz="3200" dirty="0" err="1">
                <a:solidFill>
                  <a:srgbClr val="FFFFFF"/>
                </a:solidFill>
                <a:latin typeface="Seravek"/>
                <a:ea typeface="ＭＳ Ｐゴシック" charset="0"/>
                <a:cs typeface="Seravek"/>
              </a:rPr>
              <a:t>ev</a:t>
            </a:r>
            <a:r>
              <a:rPr lang="en-US" sz="3200" dirty="0">
                <a:solidFill>
                  <a:srgbClr val="FFFFFF"/>
                </a:solidFill>
                <a:latin typeface="Seravek"/>
                <a:ea typeface="ＭＳ Ｐゴシック" charset="0"/>
                <a:cs typeface="Seravek"/>
              </a:rPr>
              <a:t>. </a:t>
            </a:r>
            <a:r>
              <a:rPr lang="en-US" sz="3200" dirty="0" err="1">
                <a:solidFill>
                  <a:srgbClr val="FFFFFF"/>
                </a:solidFill>
                <a:latin typeface="Seravek"/>
                <a:ea typeface="ＭＳ Ｐゴシック" charset="0"/>
                <a:cs typeface="Seravek"/>
              </a:rPr>
              <a:t>stretnutie</a:t>
            </a:r>
            <a:endParaRPr lang="en-US" sz="3200" dirty="0">
              <a:latin typeface="Seravek"/>
              <a:ea typeface="ＭＳ Ｐゴシック" charset="0"/>
              <a:cs typeface="Seravek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0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0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10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10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1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1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3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1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1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3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1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1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6000"/>
                            </p:stCondLst>
                            <p:childTnLst>
                              <p:par>
                                <p:cTn id="4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16500"/>
                            </p:stCondLst>
                            <p:childTnLst>
                              <p:par>
                                <p:cTn id="4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5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17500"/>
                            </p:stCondLst>
                            <p:childTnLst>
                              <p:par>
                                <p:cTn id="5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6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18500"/>
                            </p:stCondLst>
                            <p:childTnLst>
                              <p:par>
                                <p:cTn id="6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6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500"/>
                                        <p:tgtEl>
                                          <p:spTgt spid="1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19500"/>
                            </p:stCondLst>
                            <p:childTnLst>
                              <p:par>
                                <p:cTn id="72" presetID="3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4" dur="500"/>
                                        <p:tgtEl>
                                          <p:spTgt spid="1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7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1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20500"/>
                            </p:stCondLst>
                            <p:childTnLst>
                              <p:par>
                                <p:cTn id="80" presetID="3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2" dur="500"/>
                                        <p:tgtEl>
                                          <p:spTgt spid="1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1000"/>
                            </p:stCondLst>
                            <p:childTnLst>
                              <p:par>
                                <p:cTn id="8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8" grpId="0" animBg="1"/>
      <p:bldP spid="1032" grpId="0" animBg="1"/>
      <p:bldP spid="1033" grpId="0" animBg="1"/>
      <p:bldP spid="1034" grpId="0" animBg="1"/>
      <p:bldP spid="1035" grpId="0"/>
      <p:bldP spid="1037" grpId="0" animBg="1"/>
      <p:bldP spid="1056" grpId="0" animBg="1"/>
      <p:bldP spid="1056" grpId="1" animBg="1"/>
      <p:bldP spid="1058" grpId="0" animBg="1"/>
      <p:bldP spid="1058" grpId="1" animBg="1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1">
            <a:extLst>
              <a:ext uri="{FF2B5EF4-FFF2-40B4-BE49-F238E27FC236}">
                <a16:creationId xmlns:a16="http://schemas.microsoft.com/office/drawing/2014/main" id="{871E0D23-697A-5FC0-BF78-0051642009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404813"/>
            <a:ext cx="7199312" cy="86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80000"/>
              <a:buFont typeface="Wingdings" pitchFamily="2" charset="2"/>
              <a:buNone/>
            </a:pPr>
            <a:r>
              <a:rPr lang="en-US" altLang="sk-SK" sz="3500" b="1">
                <a:solidFill>
                  <a:srgbClr val="FFFFFF"/>
                </a:solidFill>
                <a:latin typeface="Seravek" charset="0"/>
                <a:ea typeface="ＭＳ Ｐゴシック" panose="020B0600070205080204" pitchFamily="34" charset="-128"/>
              </a:rPr>
              <a:t>Prečo nestačí len zopár poučiek?</a:t>
            </a:r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505EFB11-5F6D-CFBC-A774-950D747D2C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88" y="1052513"/>
            <a:ext cx="7993062" cy="540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457200" indent="-4572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altLang="sk-SK" sz="3000" b="1" dirty="0" err="1">
                <a:solidFill>
                  <a:schemeClr val="accent1">
                    <a:lumMod val="75000"/>
                  </a:schemeClr>
                </a:solidFill>
                <a:latin typeface="Seravek" charset="0"/>
                <a:ea typeface="ＭＳ Ｐゴシック" panose="020B0600070205080204" pitchFamily="34" charset="-128"/>
              </a:rPr>
              <a:t>Potreba</a:t>
            </a:r>
            <a:r>
              <a:rPr lang="en-US" altLang="sk-SK" sz="3000" b="1" dirty="0">
                <a:solidFill>
                  <a:schemeClr val="accent1">
                    <a:lumMod val="75000"/>
                  </a:schemeClr>
                </a:solidFill>
                <a:latin typeface="Seravek" charset="0"/>
                <a:ea typeface="ＭＳ Ｐゴシック" panose="020B0600070205080204" pitchFamily="34" charset="-128"/>
              </a:rPr>
              <a:t> </a:t>
            </a:r>
            <a:r>
              <a:rPr lang="en-US" altLang="sk-SK" sz="3000" b="1" dirty="0" err="1">
                <a:solidFill>
                  <a:schemeClr val="accent1">
                    <a:lumMod val="75000"/>
                  </a:schemeClr>
                </a:solidFill>
                <a:latin typeface="Seravek" charset="0"/>
                <a:ea typeface="ＭＳ Ｐゴシック" panose="020B0600070205080204" pitchFamily="34" charset="-128"/>
              </a:rPr>
              <a:t>vedomostí</a:t>
            </a:r>
            <a:endParaRPr lang="en-US" altLang="sk-SK" sz="3000" b="1" dirty="0">
              <a:solidFill>
                <a:schemeClr val="accent1">
                  <a:lumMod val="75000"/>
                </a:schemeClr>
              </a:solidFill>
              <a:latin typeface="Seravek" charset="0"/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sk-SK" altLang="sk-SK" sz="2000" dirty="0"/>
              <a:t>Každý kresťan katolík by mal poznať obsah svojej viery, ktorý je zhrnutý v Katechizme Katolíckej Cirkvi. Potrebujeme vedieť, čo vlastne veríme.</a:t>
            </a:r>
            <a:endParaRPr lang="en-US" altLang="sk-SK" sz="2000" dirty="0"/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altLang="sk-SK" sz="3000" b="1" dirty="0" err="1">
                <a:solidFill>
                  <a:schemeClr val="accent1">
                    <a:lumMod val="75000"/>
                  </a:schemeClr>
                </a:solidFill>
                <a:latin typeface="Seravek" charset="0"/>
                <a:ea typeface="ＭＳ Ｐゴシック" panose="020B0600070205080204" pitchFamily="34" charset="-128"/>
              </a:rPr>
              <a:t>Spoločenstvo</a:t>
            </a:r>
            <a:r>
              <a:rPr lang="en-US" altLang="sk-SK" sz="3000" b="1" dirty="0">
                <a:solidFill>
                  <a:schemeClr val="accent1">
                    <a:lumMod val="75000"/>
                  </a:schemeClr>
                </a:solidFill>
                <a:latin typeface="Seravek" charset="0"/>
                <a:ea typeface="ＭＳ Ｐゴシック" panose="020B0600070205080204" pitchFamily="34" charset="-128"/>
              </a:rPr>
              <a:t> a </a:t>
            </a:r>
            <a:r>
              <a:rPr lang="en-US" altLang="sk-SK" sz="3000" b="1" dirty="0" err="1">
                <a:solidFill>
                  <a:schemeClr val="accent1">
                    <a:lumMod val="75000"/>
                  </a:schemeClr>
                </a:solidFill>
                <a:latin typeface="Seravek" charset="0"/>
                <a:ea typeface="ＭＳ Ｐゴシック" panose="020B0600070205080204" pitchFamily="34" charset="-128"/>
              </a:rPr>
              <a:t>sviatosti</a:t>
            </a:r>
            <a:endParaRPr lang="en-US" altLang="sk-SK" sz="3000" b="1" dirty="0">
              <a:solidFill>
                <a:schemeClr val="accent1">
                  <a:lumMod val="75000"/>
                </a:schemeClr>
              </a:solidFill>
              <a:latin typeface="Seravek" charset="0"/>
              <a:ea typeface="ＭＳ Ｐゴシック" panose="020B0600070205080204" pitchFamily="34" charset="-128"/>
            </a:endParaRPr>
          </a:p>
          <a:p>
            <a:r>
              <a:rPr lang="sk-SK" altLang="sk-SK" sz="2000" dirty="0"/>
              <a:t>Viera sa žije a rozvíja v spoločenstve, bez spoločenstva sa môže stať subjektívnou a zameranou na seba. Láska sa dá žiť len s inými. Pre vitalitu duchovného života potrebujeme sviatosti, ktoré v nás prehlbujú a živia život milosti – priateľstvo s Bohom. </a:t>
            </a:r>
            <a:endParaRPr lang="cs-CZ" altLang="sk-SK" sz="2000" dirty="0"/>
          </a:p>
          <a:p>
            <a:pPr>
              <a:buFont typeface="Arial" panose="020B0604020202020204" pitchFamily="34" charset="0"/>
              <a:buChar char="•"/>
            </a:pPr>
            <a:r>
              <a:rPr lang="sk-SK" altLang="sk-SK" sz="2000" dirty="0"/>
              <a:t> </a:t>
            </a:r>
            <a:r>
              <a:rPr lang="en-US" altLang="sk-SK" sz="3000" b="1" dirty="0" err="1">
                <a:solidFill>
                  <a:schemeClr val="accent1">
                    <a:lumMod val="75000"/>
                  </a:schemeClr>
                </a:solidFill>
                <a:latin typeface="Seravek" charset="0"/>
                <a:ea typeface="ＭＳ Ｐゴシック" panose="020B0600070205080204" pitchFamily="34" charset="-128"/>
              </a:rPr>
              <a:t>Služba</a:t>
            </a:r>
            <a:r>
              <a:rPr lang="en-US" altLang="sk-SK" sz="3000" b="1" dirty="0">
                <a:solidFill>
                  <a:schemeClr val="accent1">
                    <a:lumMod val="75000"/>
                  </a:schemeClr>
                </a:solidFill>
                <a:latin typeface="Seravek" charset="0"/>
                <a:ea typeface="ＭＳ Ｐゴシック" panose="020B0600070205080204" pitchFamily="34" charset="-128"/>
              </a:rPr>
              <a:t> a </a:t>
            </a:r>
            <a:r>
              <a:rPr lang="en-US" altLang="sk-SK" sz="3000" b="1" dirty="0" err="1">
                <a:solidFill>
                  <a:schemeClr val="accent1">
                    <a:lumMod val="75000"/>
                  </a:schemeClr>
                </a:solidFill>
                <a:latin typeface="Seravek" charset="0"/>
                <a:ea typeface="ＭＳ Ｐゴシック" panose="020B0600070205080204" pitchFamily="34" charset="-128"/>
              </a:rPr>
              <a:t>farské</a:t>
            </a:r>
            <a:r>
              <a:rPr lang="en-US" altLang="sk-SK" sz="3000" b="1" dirty="0">
                <a:solidFill>
                  <a:schemeClr val="accent1">
                    <a:lumMod val="75000"/>
                  </a:schemeClr>
                </a:solidFill>
                <a:latin typeface="Seravek" charset="0"/>
                <a:ea typeface="ＭＳ Ｐゴシック" panose="020B0600070205080204" pitchFamily="34" charset="-128"/>
              </a:rPr>
              <a:t> </a:t>
            </a:r>
            <a:r>
              <a:rPr lang="en-US" altLang="sk-SK" sz="3000" b="1" dirty="0" err="1">
                <a:solidFill>
                  <a:schemeClr val="accent1">
                    <a:lumMod val="75000"/>
                  </a:schemeClr>
                </a:solidFill>
                <a:latin typeface="Seravek" charset="0"/>
                <a:ea typeface="ＭＳ Ｐゴシック" panose="020B0600070205080204" pitchFamily="34" charset="-128"/>
              </a:rPr>
              <a:t>aktivity</a:t>
            </a:r>
            <a:endParaRPr lang="en-US" altLang="sk-SK" sz="3000" b="1" dirty="0">
              <a:solidFill>
                <a:schemeClr val="accent1">
                  <a:lumMod val="75000"/>
                </a:schemeClr>
              </a:solidFill>
              <a:latin typeface="Seravek" charset="0"/>
              <a:ea typeface="ＭＳ Ｐゴシック" panose="020B0600070205080204" pitchFamily="34" charset="-128"/>
            </a:endParaRPr>
          </a:p>
          <a:p>
            <a:r>
              <a:rPr lang="sk-SK" altLang="sk-SK" sz="2000" dirty="0"/>
              <a:t>Dospelý kresťan nie je len pasívnym divákom nejakého predstavenia ale sa zapája do rôznych foriem služby vo farnosti. Láska sa prejavuje </a:t>
            </a:r>
            <a:r>
              <a:rPr lang="sk-SK" altLang="sk-SK" sz="2000" dirty="0" err="1"/>
              <a:t>konkrétnými</a:t>
            </a:r>
            <a:r>
              <a:rPr lang="sk-SK" altLang="sk-SK" sz="2000" dirty="0"/>
              <a:t> skutkami a ochotou poslúžiť. </a:t>
            </a:r>
            <a:endParaRPr lang="cs-CZ" altLang="sk-SK" sz="2000" dirty="0"/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altLang="sk-SK" sz="3000" b="1" dirty="0" err="1">
                <a:solidFill>
                  <a:schemeClr val="accent1">
                    <a:lumMod val="75000"/>
                  </a:schemeClr>
                </a:solidFill>
                <a:latin typeface="Seravek" charset="0"/>
                <a:ea typeface="ＭＳ Ｐゴシック" panose="020B0600070205080204" pitchFamily="34" charset="-128"/>
              </a:rPr>
              <a:t>Akcie</a:t>
            </a:r>
            <a:r>
              <a:rPr lang="en-US" altLang="sk-SK" sz="3000" b="1" dirty="0">
                <a:solidFill>
                  <a:schemeClr val="accent1">
                    <a:lumMod val="75000"/>
                  </a:schemeClr>
                </a:solidFill>
                <a:latin typeface="Seravek" charset="0"/>
                <a:ea typeface="ＭＳ Ｐゴシック" panose="020B0600070205080204" pitchFamily="34" charset="-128"/>
              </a:rPr>
              <a:t> </a:t>
            </a:r>
            <a:r>
              <a:rPr lang="en-US" altLang="sk-SK" sz="3000" b="1" dirty="0" err="1">
                <a:solidFill>
                  <a:schemeClr val="accent1">
                    <a:lumMod val="75000"/>
                  </a:schemeClr>
                </a:solidFill>
                <a:latin typeface="Seravek" charset="0"/>
                <a:ea typeface="ＭＳ Ｐゴシック" panose="020B0600070205080204" pitchFamily="34" charset="-128"/>
              </a:rPr>
              <a:t>mimo</a:t>
            </a:r>
            <a:r>
              <a:rPr lang="en-US" altLang="sk-SK" sz="3000" b="1" dirty="0">
                <a:solidFill>
                  <a:schemeClr val="accent1">
                    <a:lumMod val="75000"/>
                  </a:schemeClr>
                </a:solidFill>
                <a:latin typeface="Seravek" charset="0"/>
                <a:ea typeface="ＭＳ Ｐゴシック" panose="020B0600070205080204" pitchFamily="34" charset="-128"/>
              </a:rPr>
              <a:t> </a:t>
            </a:r>
            <a:r>
              <a:rPr lang="en-US" altLang="sk-SK" sz="3000" b="1" dirty="0" err="1">
                <a:solidFill>
                  <a:schemeClr val="accent1">
                    <a:lumMod val="75000"/>
                  </a:schemeClr>
                </a:solidFill>
                <a:latin typeface="Seravek" charset="0"/>
                <a:ea typeface="ＭＳ Ｐゴシック" panose="020B0600070205080204" pitchFamily="34" charset="-128"/>
              </a:rPr>
              <a:t>farnosti</a:t>
            </a:r>
            <a:endParaRPr lang="en-US" altLang="sk-SK" sz="3000" b="1" dirty="0">
              <a:solidFill>
                <a:schemeClr val="accent1">
                  <a:lumMod val="75000"/>
                </a:schemeClr>
              </a:solidFill>
              <a:latin typeface="Seravek" charset="0"/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sk-SK" altLang="sk-SK" sz="2000" dirty="0"/>
              <a:t>Iné spoločenstvá a akcie nás môžu vo viere posilniť a obohatiť.</a:t>
            </a:r>
            <a:endParaRPr lang="cs-CZ" altLang="sk-SK" sz="2000" dirty="0"/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80000"/>
              <a:buFont typeface="Wingdings" pitchFamily="2" charset="2"/>
              <a:buNone/>
            </a:pPr>
            <a:endParaRPr lang="en-US" altLang="sk-SK" sz="3000" dirty="0">
              <a:solidFill>
                <a:srgbClr val="FFFFFF"/>
              </a:solidFill>
              <a:latin typeface="Seravek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3">
            <a:extLst>
              <a:ext uri="{FF2B5EF4-FFF2-40B4-BE49-F238E27FC236}">
                <a16:creationId xmlns:a16="http://schemas.microsoft.com/office/drawing/2014/main" id="{5A1B0A1D-783E-E88D-FCD1-9850B40F0F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62000" y="1143000"/>
            <a:ext cx="7620000" cy="35052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Symbol" pitchFamily="2" charset="2"/>
              <a:buChar char="¨"/>
            </a:pPr>
            <a:r>
              <a:rPr lang="en-US" altLang="sk-SK" sz="3000" dirty="0" err="1">
                <a:latin typeface="Seravek" charset="0"/>
              </a:rPr>
              <a:t>Každý</a:t>
            </a:r>
            <a:r>
              <a:rPr lang="en-US" altLang="sk-SK" sz="3000" dirty="0">
                <a:latin typeface="Seravek" charset="0"/>
              </a:rPr>
              <a:t> </a:t>
            </a:r>
            <a:r>
              <a:rPr lang="en-US" altLang="sk-SK" sz="3000" dirty="0" err="1">
                <a:latin typeface="Seravek" charset="0"/>
              </a:rPr>
              <a:t>birmovanec</a:t>
            </a:r>
            <a:r>
              <a:rPr lang="en-US" altLang="sk-SK" sz="3000" dirty="0">
                <a:latin typeface="Seravek" charset="0"/>
              </a:rPr>
              <a:t> </a:t>
            </a:r>
            <a:r>
              <a:rPr lang="en-US" altLang="sk-SK" sz="3000" dirty="0" err="1">
                <a:latin typeface="Seravek" charset="0"/>
              </a:rPr>
              <a:t>bude</a:t>
            </a:r>
            <a:r>
              <a:rPr lang="en-US" altLang="sk-SK" sz="3000" dirty="0">
                <a:latin typeface="Seravek" charset="0"/>
              </a:rPr>
              <a:t> </a:t>
            </a:r>
            <a:r>
              <a:rPr lang="en-US" altLang="sk-SK" sz="3000" dirty="0" err="1">
                <a:latin typeface="Seravek" charset="0"/>
              </a:rPr>
              <a:t>mať</a:t>
            </a:r>
            <a:r>
              <a:rPr lang="en-US" altLang="sk-SK" sz="3000" dirty="0">
                <a:latin typeface="Seravek" charset="0"/>
              </a:rPr>
              <a:t> </a:t>
            </a:r>
            <a:r>
              <a:rPr lang="en-US" altLang="sk-SK" sz="3000" dirty="0" err="1">
                <a:latin typeface="Seravek" charset="0"/>
              </a:rPr>
              <a:t>vlastné</a:t>
            </a:r>
            <a:r>
              <a:rPr lang="en-US" altLang="sk-SK" sz="3000" dirty="0">
                <a:latin typeface="Seravek" charset="0"/>
              </a:rPr>
              <a:t> </a:t>
            </a:r>
            <a:r>
              <a:rPr lang="en-US" altLang="en-US" sz="3000" dirty="0">
                <a:latin typeface="Seravek" charset="0"/>
              </a:rPr>
              <a:t>“</a:t>
            </a:r>
            <a:r>
              <a:rPr lang="en-US" altLang="ja-JP" sz="3000" dirty="0" err="1">
                <a:latin typeface="Seravek" charset="0"/>
              </a:rPr>
              <a:t>konto</a:t>
            </a:r>
            <a:r>
              <a:rPr lang="en-US" altLang="en-US" sz="3000" dirty="0">
                <a:latin typeface="Seravek" charset="0"/>
              </a:rPr>
              <a:t>”</a:t>
            </a:r>
            <a:r>
              <a:rPr lang="en-US" altLang="ja-JP" sz="3000" dirty="0">
                <a:latin typeface="Seravek" charset="0"/>
              </a:rPr>
              <a:t>, </a:t>
            </a:r>
            <a:r>
              <a:rPr lang="en-US" altLang="ja-JP" sz="3000" dirty="0" err="1">
                <a:latin typeface="Seravek" charset="0"/>
              </a:rPr>
              <a:t>na</a:t>
            </a:r>
            <a:r>
              <a:rPr lang="en-US" altLang="ja-JP" sz="3000" dirty="0">
                <a:latin typeface="Seravek" charset="0"/>
              </a:rPr>
              <a:t> </a:t>
            </a:r>
            <a:r>
              <a:rPr lang="en-US" altLang="ja-JP" sz="3000" dirty="0" err="1">
                <a:latin typeface="Seravek" charset="0"/>
              </a:rPr>
              <a:t>ktoré</a:t>
            </a:r>
            <a:r>
              <a:rPr lang="en-US" altLang="ja-JP" sz="3000" dirty="0">
                <a:latin typeface="Seravek" charset="0"/>
              </a:rPr>
              <a:t> </a:t>
            </a:r>
            <a:r>
              <a:rPr lang="en-US" altLang="ja-JP" sz="3000" dirty="0" err="1">
                <a:latin typeface="Seravek" charset="0"/>
              </a:rPr>
              <a:t>sa</a:t>
            </a:r>
            <a:r>
              <a:rPr lang="en-US" altLang="ja-JP" sz="3000" dirty="0">
                <a:latin typeface="Seravek" charset="0"/>
              </a:rPr>
              <a:t> mu </a:t>
            </a:r>
            <a:r>
              <a:rPr lang="en-US" altLang="ja-JP" sz="3000" dirty="0" err="1">
                <a:latin typeface="Seravek" charset="0"/>
              </a:rPr>
              <a:t>budú</a:t>
            </a:r>
            <a:r>
              <a:rPr lang="en-US" altLang="ja-JP" sz="3000" dirty="0">
                <a:latin typeface="Seravek" charset="0"/>
              </a:rPr>
              <a:t> </a:t>
            </a:r>
            <a:r>
              <a:rPr lang="en-US" altLang="ja-JP" sz="3000" dirty="0" err="1">
                <a:latin typeface="Seravek" charset="0"/>
              </a:rPr>
              <a:t>pripisovať</a:t>
            </a:r>
            <a:r>
              <a:rPr lang="en-US" altLang="ja-JP" sz="3000" dirty="0">
                <a:latin typeface="Seravek" charset="0"/>
              </a:rPr>
              <a:t> </a:t>
            </a:r>
            <a:r>
              <a:rPr lang="en-US" altLang="ja-JP" sz="3000" dirty="0" err="1">
                <a:latin typeface="Seravek" charset="0"/>
              </a:rPr>
              <a:t>kredity</a:t>
            </a:r>
            <a:r>
              <a:rPr lang="en-US" altLang="ja-JP" sz="3000" dirty="0">
                <a:latin typeface="Seravek" charset="0"/>
              </a:rPr>
              <a:t> za </a:t>
            </a:r>
            <a:r>
              <a:rPr lang="en-US" altLang="ja-JP" sz="3000" dirty="0" err="1">
                <a:latin typeface="Seravek" charset="0"/>
              </a:rPr>
              <a:t>jednotlivé</a:t>
            </a:r>
            <a:r>
              <a:rPr lang="en-US" altLang="ja-JP" sz="3000" dirty="0">
                <a:latin typeface="Seravek" charset="0"/>
              </a:rPr>
              <a:t> </a:t>
            </a:r>
            <a:r>
              <a:rPr lang="en-US" altLang="ja-JP" sz="3000" dirty="0" err="1">
                <a:latin typeface="Seravek" charset="0"/>
              </a:rPr>
              <a:t>aktivity</a:t>
            </a:r>
            <a:endParaRPr lang="en-US" altLang="ja-JP" sz="3000" dirty="0">
              <a:latin typeface="Seravek" charset="0"/>
            </a:endParaRPr>
          </a:p>
          <a:p>
            <a:pPr eaLnBrk="1" hangingPunct="1">
              <a:lnSpc>
                <a:spcPct val="80000"/>
              </a:lnSpc>
              <a:buFont typeface="Symbol" pitchFamily="2" charset="2"/>
              <a:buChar char="¨"/>
            </a:pPr>
            <a:r>
              <a:rPr lang="en-US" altLang="sk-SK" sz="3000" dirty="0">
                <a:latin typeface="Seravek" charset="0"/>
                <a:sym typeface="Symbol" pitchFamily="2" charset="2"/>
              </a:rPr>
              <a:t>Po </a:t>
            </a:r>
            <a:r>
              <a:rPr lang="en-US" altLang="sk-SK" sz="3000" dirty="0" err="1">
                <a:latin typeface="Seravek" charset="0"/>
                <a:sym typeface="Symbol" pitchFamily="2" charset="2"/>
              </a:rPr>
              <a:t>aktivite</a:t>
            </a:r>
            <a:r>
              <a:rPr lang="en-US" altLang="sk-SK" sz="3000" dirty="0">
                <a:latin typeface="Seravek" charset="0"/>
                <a:sym typeface="Symbol" pitchFamily="2" charset="2"/>
              </a:rPr>
              <a:t> </a:t>
            </a:r>
            <a:r>
              <a:rPr lang="en-US" altLang="sk-SK" sz="3000" dirty="0" err="1">
                <a:latin typeface="Seravek" charset="0"/>
                <a:sym typeface="Symbol" pitchFamily="2" charset="2"/>
              </a:rPr>
              <a:t>dostane</a:t>
            </a:r>
            <a:r>
              <a:rPr lang="en-US" altLang="sk-SK" sz="3000" dirty="0">
                <a:latin typeface="Seravek" charset="0"/>
                <a:sym typeface="Symbol" pitchFamily="2" charset="2"/>
              </a:rPr>
              <a:t> od </a:t>
            </a:r>
            <a:r>
              <a:rPr lang="en-US" altLang="sk-SK" sz="3000" dirty="0" err="1">
                <a:latin typeface="Seravek" charset="0"/>
                <a:sym typeface="Symbol" pitchFamily="2" charset="2"/>
              </a:rPr>
              <a:t>animátora</a:t>
            </a:r>
            <a:r>
              <a:rPr lang="en-US" altLang="sk-SK" sz="3000" dirty="0">
                <a:latin typeface="Seravek" charset="0"/>
                <a:sym typeface="Symbol" pitchFamily="2" charset="2"/>
              </a:rPr>
              <a:t>/</a:t>
            </a:r>
            <a:r>
              <a:rPr lang="en-US" altLang="sk-SK" sz="3000" dirty="0" err="1">
                <a:latin typeface="Seravek" charset="0"/>
                <a:sym typeface="Symbol" pitchFamily="2" charset="2"/>
              </a:rPr>
              <a:t>kňaza</a:t>
            </a:r>
            <a:r>
              <a:rPr lang="en-US" altLang="sk-SK" sz="3000" dirty="0">
                <a:latin typeface="Seravek" charset="0"/>
                <a:sym typeface="Symbol" pitchFamily="2" charset="2"/>
              </a:rPr>
              <a:t>/</a:t>
            </a:r>
            <a:r>
              <a:rPr lang="en-US" altLang="sk-SK" sz="3000" dirty="0" err="1">
                <a:latin typeface="Seravek" charset="0"/>
                <a:sym typeface="Symbol" pitchFamily="2" charset="2"/>
              </a:rPr>
              <a:t>učiteľa</a:t>
            </a:r>
            <a:r>
              <a:rPr lang="en-US" altLang="sk-SK" sz="3000" dirty="0">
                <a:latin typeface="Seravek" charset="0"/>
                <a:sym typeface="Symbol" pitchFamily="2" charset="2"/>
              </a:rPr>
              <a:t> NBV </a:t>
            </a:r>
            <a:r>
              <a:rPr lang="en-US" altLang="sk-SK" sz="3000" dirty="0" err="1">
                <a:latin typeface="Seravek" charset="0"/>
                <a:sym typeface="Symbol" pitchFamily="2" charset="2"/>
              </a:rPr>
              <a:t>patričné</a:t>
            </a:r>
            <a:r>
              <a:rPr lang="en-US" altLang="sk-SK" sz="3000" dirty="0">
                <a:latin typeface="Seravek" charset="0"/>
                <a:sym typeface="Symbol" pitchFamily="2" charset="2"/>
              </a:rPr>
              <a:t> </a:t>
            </a:r>
            <a:r>
              <a:rPr lang="en-US" altLang="sk-SK" sz="3000" dirty="0" err="1">
                <a:latin typeface="Seravek" charset="0"/>
                <a:sym typeface="Symbol" pitchFamily="2" charset="2"/>
              </a:rPr>
              <a:t>kredity</a:t>
            </a:r>
            <a:r>
              <a:rPr lang="en-US" altLang="sk-SK" sz="3000" dirty="0">
                <a:latin typeface="Seravek" charset="0"/>
                <a:sym typeface="Symbol" pitchFamily="2" charset="2"/>
              </a:rPr>
              <a:t>.</a:t>
            </a:r>
            <a:endParaRPr lang="en-US" altLang="sk-SK" sz="2800" dirty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en-US" altLang="sk-SK" sz="2800" dirty="0"/>
          </a:p>
        </p:txBody>
      </p:sp>
      <p:sp>
        <p:nvSpPr>
          <p:cNvPr id="28677" name="Rectangle 5">
            <a:extLst>
              <a:ext uri="{FF2B5EF4-FFF2-40B4-BE49-F238E27FC236}">
                <a16:creationId xmlns:a16="http://schemas.microsoft.com/office/drawing/2014/main" id="{CFFE1AF0-90D9-52C1-7C57-F46E4E5841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333375"/>
            <a:ext cx="5846762" cy="97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80000"/>
              <a:buFont typeface="Wingdings" pitchFamily="2" charset="2"/>
              <a:buNone/>
            </a:pPr>
            <a:r>
              <a:rPr lang="en-US" altLang="sk-SK" sz="4000">
                <a:solidFill>
                  <a:srgbClr val="FFFFFF"/>
                </a:solidFill>
                <a:latin typeface="Seravek" charset="0"/>
                <a:ea typeface="ＭＳ Ｐゴシック" panose="020B0600070205080204" pitchFamily="34" charset="-128"/>
              </a:rPr>
              <a:t>Ako to bude fungovať ?</a:t>
            </a:r>
          </a:p>
        </p:txBody>
      </p:sp>
      <p:sp>
        <p:nvSpPr>
          <p:cNvPr id="28679" name="Text Box 7">
            <a:extLst>
              <a:ext uri="{FF2B5EF4-FFF2-40B4-BE49-F238E27FC236}">
                <a16:creationId xmlns:a16="http://schemas.microsoft.com/office/drawing/2014/main" id="{5A65D133-9E41-AE08-5B59-B5E33B765F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4603" y="5029200"/>
            <a:ext cx="2209800" cy="1200329"/>
          </a:xfrm>
          <a:prstGeom prst="rect">
            <a:avLst/>
          </a:prstGeom>
          <a:solidFill>
            <a:srgbClr val="FFFFFF"/>
          </a:solidFill>
          <a:ln w="9525">
            <a:solidFill>
              <a:srgbClr val="8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sk-SK" dirty="0"/>
              <a:t>Tomáš:  </a:t>
            </a:r>
          </a:p>
          <a:p>
            <a:pPr algn="ctr">
              <a:spcBef>
                <a:spcPct val="50000"/>
              </a:spcBef>
            </a:pPr>
            <a:r>
              <a:rPr lang="en-US" altLang="sk-SK" sz="1600" dirty="0" err="1"/>
              <a:t>Celkový</a:t>
            </a:r>
            <a:r>
              <a:rPr lang="en-US" altLang="sk-SK" sz="1600" dirty="0"/>
              <a:t> </a:t>
            </a:r>
            <a:r>
              <a:rPr lang="en-US" altLang="sk-SK" sz="1600" dirty="0" err="1"/>
              <a:t>počet</a:t>
            </a:r>
            <a:r>
              <a:rPr lang="en-US" altLang="sk-SK" sz="1600" dirty="0"/>
              <a:t> </a:t>
            </a:r>
            <a:r>
              <a:rPr lang="en-US" altLang="sk-SK" sz="1600" dirty="0" err="1"/>
              <a:t>kreditov</a:t>
            </a:r>
            <a:r>
              <a:rPr lang="en-US" altLang="sk-SK" sz="1600" dirty="0"/>
              <a:t>:</a:t>
            </a:r>
            <a:r>
              <a:rPr lang="en-US" altLang="sk-SK" dirty="0"/>
              <a:t>  450</a:t>
            </a:r>
          </a:p>
        </p:txBody>
      </p:sp>
      <p:graphicFrame>
        <p:nvGraphicFramePr>
          <p:cNvPr id="11268" name="Object 14">
            <a:extLst>
              <a:ext uri="{FF2B5EF4-FFF2-40B4-BE49-F238E27FC236}">
                <a16:creationId xmlns:a16="http://schemas.microsoft.com/office/drawing/2014/main" id="{778A0340-7773-509A-D032-F64F1961B9F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45286765"/>
              </p:ext>
            </p:extLst>
          </p:nvPr>
        </p:nvGraphicFramePr>
        <p:xfrm>
          <a:off x="4446116" y="4797425"/>
          <a:ext cx="2070100" cy="1878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3" imgW="2362200" imgH="2133600" progId="CorelDRAW.Graphic.13">
                  <p:embed/>
                </p:oleObj>
              </mc:Choice>
              <mc:Fallback>
                <p:oleObj name="CorelDRAW" r:id="rId3" imgW="2362200" imgH="2133600" progId="CorelDRAW.Graphic.13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46116" y="4797425"/>
                        <a:ext cx="2070100" cy="18780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8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86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86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86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86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8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5" grpId="0" build="p"/>
      <p:bldP spid="28677" grpId="0"/>
      <p:bldP spid="2867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3">
            <a:extLst>
              <a:ext uri="{FF2B5EF4-FFF2-40B4-BE49-F238E27FC236}">
                <a16:creationId xmlns:a16="http://schemas.microsoft.com/office/drawing/2014/main" id="{F191D52B-F58D-223F-4199-881D728571A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87624" y="1268413"/>
            <a:ext cx="7789688" cy="4191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Char char="Ø"/>
            </a:pPr>
            <a:r>
              <a:rPr lang="en-US" altLang="sk-SK" sz="2800" dirty="0" err="1">
                <a:latin typeface="Seravek" charset="0"/>
              </a:rPr>
              <a:t>Sv</a:t>
            </a:r>
            <a:r>
              <a:rPr lang="en-US" altLang="sk-SK" sz="2800" dirty="0">
                <a:latin typeface="Seravek" charset="0"/>
              </a:rPr>
              <a:t>. </a:t>
            </a:r>
            <a:r>
              <a:rPr lang="en-US" altLang="sk-SK" sz="2800" dirty="0" err="1">
                <a:latin typeface="Seravek" charset="0"/>
              </a:rPr>
              <a:t>omša</a:t>
            </a:r>
            <a:r>
              <a:rPr lang="en-US" altLang="sk-SK" sz="2800" dirty="0">
                <a:latin typeface="Seravek" charset="0"/>
              </a:rPr>
              <a:t> pre </a:t>
            </a:r>
            <a:r>
              <a:rPr lang="en-US" altLang="sk-SK" sz="2800" dirty="0" err="1">
                <a:latin typeface="Seravek" charset="0"/>
              </a:rPr>
              <a:t>birmovancov</a:t>
            </a:r>
            <a:r>
              <a:rPr lang="en-US" altLang="sk-SK" sz="2800" dirty="0">
                <a:latin typeface="Seravek" charset="0"/>
              </a:rPr>
              <a:t>	        5 KREDITOV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Char char="Ø"/>
            </a:pPr>
            <a:r>
              <a:rPr lang="en-US" altLang="sk-SK" sz="2800" dirty="0" err="1">
                <a:latin typeface="Seravek" charset="0"/>
              </a:rPr>
              <a:t>Rorátna</a:t>
            </a:r>
            <a:r>
              <a:rPr lang="en-US" altLang="sk-SK" sz="2800" dirty="0">
                <a:latin typeface="Seravek" charset="0"/>
              </a:rPr>
              <a:t> </a:t>
            </a:r>
            <a:r>
              <a:rPr lang="en-US" altLang="sk-SK" sz="2800" dirty="0" err="1">
                <a:latin typeface="Seravek" charset="0"/>
              </a:rPr>
              <a:t>sv</a:t>
            </a:r>
            <a:r>
              <a:rPr lang="en-US" altLang="sk-SK" sz="2800" dirty="0">
                <a:latin typeface="Seravek" charset="0"/>
              </a:rPr>
              <a:t>. </a:t>
            </a:r>
            <a:r>
              <a:rPr lang="en-US" altLang="sk-SK" sz="2800" dirty="0" err="1">
                <a:latin typeface="Seravek" charset="0"/>
              </a:rPr>
              <a:t>omša</a:t>
            </a:r>
            <a:r>
              <a:rPr lang="en-US" altLang="sk-SK" sz="2800" dirty="0">
                <a:latin typeface="Seravek" charset="0"/>
              </a:rPr>
              <a:t>		        5 KREDITOV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Char char="Ø"/>
            </a:pPr>
            <a:r>
              <a:rPr lang="cs-CZ" altLang="sk-SK" sz="2800" dirty="0" err="1">
                <a:latin typeface="Seravek" charset="0"/>
              </a:rPr>
              <a:t>Stretko</a:t>
            </a:r>
            <a:r>
              <a:rPr lang="cs-CZ" altLang="sk-SK" sz="2800" dirty="0">
                <a:latin typeface="Seravek" charset="0"/>
              </a:rPr>
              <a:t>				        </a:t>
            </a:r>
            <a:r>
              <a:rPr lang="en-US" altLang="sk-SK" sz="2800" dirty="0">
                <a:latin typeface="Seravek" charset="0"/>
              </a:rPr>
              <a:t>5 KREDITOV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Char char="Ø"/>
            </a:pPr>
            <a:r>
              <a:rPr lang="cs-CZ" altLang="sk-SK" sz="2800" dirty="0" err="1">
                <a:latin typeface="Seravek" charset="0"/>
              </a:rPr>
              <a:t>Miništrovanie</a:t>
            </a:r>
            <a:r>
              <a:rPr lang="cs-CZ" altLang="sk-SK" sz="2800" dirty="0">
                <a:latin typeface="Seravek" charset="0"/>
              </a:rPr>
              <a:t>			        </a:t>
            </a:r>
            <a:r>
              <a:rPr lang="en-US" altLang="sk-SK" sz="2800" dirty="0">
                <a:latin typeface="Seravek" charset="0"/>
              </a:rPr>
              <a:t>2 KREDITY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Char char="Ø"/>
            </a:pPr>
            <a:r>
              <a:rPr lang="cs-CZ" altLang="sk-SK" sz="2800" dirty="0" err="1">
                <a:latin typeface="Seravek" charset="0"/>
              </a:rPr>
              <a:t>Spev</a:t>
            </a:r>
            <a:r>
              <a:rPr lang="cs-CZ" altLang="sk-SK" sz="2800" dirty="0">
                <a:latin typeface="Seravek" charset="0"/>
              </a:rPr>
              <a:t> v </a:t>
            </a:r>
            <a:r>
              <a:rPr lang="cs-CZ" altLang="sk-SK" sz="2800" dirty="0" err="1">
                <a:latin typeface="Seravek" charset="0"/>
              </a:rPr>
              <a:t>spevokole</a:t>
            </a:r>
            <a:r>
              <a:rPr lang="cs-CZ" altLang="sk-SK" sz="2800" dirty="0">
                <a:latin typeface="Seravek" charset="0"/>
              </a:rPr>
              <a:t>	 	        </a:t>
            </a:r>
            <a:r>
              <a:rPr lang="en-US" altLang="sk-SK" sz="2800" dirty="0">
                <a:latin typeface="Seravek" charset="0"/>
              </a:rPr>
              <a:t>2 KREDITY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Char char="Ø"/>
            </a:pPr>
            <a:r>
              <a:rPr lang="en-US" altLang="sk-SK" sz="2800" dirty="0" err="1">
                <a:latin typeface="Seravek" charset="0"/>
              </a:rPr>
              <a:t>Krížová</a:t>
            </a:r>
            <a:r>
              <a:rPr lang="en-US" altLang="sk-SK" sz="2800" dirty="0">
                <a:latin typeface="Seravek" charset="0"/>
              </a:rPr>
              <a:t> cesta v </a:t>
            </a:r>
            <a:r>
              <a:rPr lang="en-US" altLang="sk-SK" sz="2800" dirty="0" err="1">
                <a:latin typeface="Seravek" charset="0"/>
              </a:rPr>
              <a:t>pôste</a:t>
            </a:r>
            <a:r>
              <a:rPr lang="en-US" altLang="sk-SK" sz="2800" dirty="0">
                <a:latin typeface="Seravek" charset="0"/>
              </a:rPr>
              <a:t>		        2 KREDITY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Char char="Ø"/>
            </a:pPr>
            <a:r>
              <a:rPr lang="en-US" altLang="sk-SK" sz="2800" dirty="0" err="1">
                <a:latin typeface="Seravek" charset="0"/>
              </a:rPr>
              <a:t>Adorácia</a:t>
            </a:r>
            <a:r>
              <a:rPr lang="en-US" altLang="sk-SK" sz="2800" dirty="0">
                <a:latin typeface="Seravek" charset="0"/>
              </a:rPr>
              <a:t>				        2 KREDITY</a:t>
            </a:r>
            <a:endParaRPr lang="cs-CZ" altLang="sk-SK" sz="2800" dirty="0">
              <a:latin typeface="Seravek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Char char="Ø"/>
            </a:pPr>
            <a:r>
              <a:rPr lang="cs-CZ" altLang="sk-SK" sz="2800" dirty="0">
                <a:latin typeface="Seravek" charset="0"/>
              </a:rPr>
              <a:t>Ev. </a:t>
            </a:r>
            <a:r>
              <a:rPr lang="cs-CZ" altLang="sk-SK" sz="2800" dirty="0" err="1">
                <a:latin typeface="Seravek" charset="0"/>
              </a:rPr>
              <a:t>Stretnutie</a:t>
            </a:r>
            <a:r>
              <a:rPr lang="cs-CZ" altLang="sk-SK" sz="2800" dirty="0">
                <a:latin typeface="Seravek" charset="0"/>
              </a:rPr>
              <a:t>		        	        </a:t>
            </a:r>
            <a:r>
              <a:rPr lang="en-US" altLang="sk-SK" sz="2800" dirty="0">
                <a:latin typeface="Seravek" charset="0"/>
              </a:rPr>
              <a:t>10 KREDITOV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Char char="Ø"/>
            </a:pPr>
            <a:r>
              <a:rPr lang="en-US" altLang="sk-SK" sz="2800" dirty="0">
                <a:latin typeface="Seravek" charset="0"/>
              </a:rPr>
              <a:t>Vedomosti (</a:t>
            </a:r>
            <a:r>
              <a:rPr lang="en-US" altLang="sk-SK" sz="2800" dirty="0" err="1">
                <a:latin typeface="Seravek" charset="0"/>
              </a:rPr>
              <a:t>kvíz</a:t>
            </a:r>
            <a:r>
              <a:rPr lang="en-US" altLang="sk-SK" sz="2800" dirty="0">
                <a:latin typeface="Seravek" charset="0"/>
              </a:rPr>
              <a:t> </a:t>
            </a:r>
            <a:r>
              <a:rPr lang="en-US" altLang="sk-SK" sz="2800" dirty="0" err="1">
                <a:latin typeface="Seravek" charset="0"/>
              </a:rPr>
              <a:t>na</a:t>
            </a:r>
            <a:r>
              <a:rPr lang="en-US" altLang="sk-SK" sz="2800" dirty="0">
                <a:latin typeface="Seravek" charset="0"/>
              </a:rPr>
              <a:t> </a:t>
            </a:r>
            <a:r>
              <a:rPr lang="en-US" altLang="sk-SK" sz="2800" dirty="0" err="1">
                <a:latin typeface="Seravek" charset="0"/>
              </a:rPr>
              <a:t>záver</a:t>
            </a:r>
            <a:r>
              <a:rPr lang="en-US" altLang="sk-SK" sz="2800" dirty="0">
                <a:latin typeface="Seravek" charset="0"/>
              </a:rPr>
              <a:t>)	        10 KREDITOV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Char char="Ø"/>
            </a:pPr>
            <a:r>
              <a:rPr lang="cs-CZ" altLang="sk-SK" sz="2800" dirty="0" err="1">
                <a:latin typeface="Seravek" charset="0"/>
              </a:rPr>
              <a:t>Duchovná</a:t>
            </a:r>
            <a:r>
              <a:rPr lang="cs-CZ" altLang="sk-SK" sz="2800" dirty="0">
                <a:latin typeface="Seravek" charset="0"/>
              </a:rPr>
              <a:t> obnova		        </a:t>
            </a:r>
            <a:r>
              <a:rPr lang="en-US" altLang="sk-SK" sz="2800" dirty="0">
                <a:latin typeface="Seravek" charset="0"/>
              </a:rPr>
              <a:t>30 KREDITOV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Char char="Ø"/>
            </a:pPr>
            <a:r>
              <a:rPr lang="cs-CZ" altLang="sk-SK" sz="2800" dirty="0">
                <a:latin typeface="Seravek" charset="0"/>
              </a:rPr>
              <a:t>Oáza v lete			        </a:t>
            </a:r>
            <a:r>
              <a:rPr lang="en-US" altLang="sk-SK" sz="2800" dirty="0">
                <a:latin typeface="Seravek" charset="0"/>
              </a:rPr>
              <a:t>150 KREDITOV</a:t>
            </a:r>
            <a:endParaRPr lang="cs-CZ" altLang="sk-SK" sz="2800" dirty="0">
              <a:latin typeface="Seravek" charset="0"/>
            </a:endParaRPr>
          </a:p>
        </p:txBody>
      </p:sp>
      <p:sp>
        <p:nvSpPr>
          <p:cNvPr id="29700" name="Rectangle 4">
            <a:extLst>
              <a:ext uri="{FF2B5EF4-FFF2-40B4-BE49-F238E27FC236}">
                <a16:creationId xmlns:a16="http://schemas.microsoft.com/office/drawing/2014/main" id="{776814FE-AC26-4186-2749-B24A4F5B07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04813"/>
            <a:ext cx="891540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80000"/>
              <a:buFont typeface="Wingdings" pitchFamily="2" charset="2"/>
              <a:buNone/>
            </a:pPr>
            <a:r>
              <a:rPr lang="en-US" altLang="sk-SK" sz="4000">
                <a:solidFill>
                  <a:srgbClr val="FFFFFF"/>
                </a:solidFill>
                <a:latin typeface="Seravek" charset="0"/>
                <a:ea typeface="ＭＳ Ｐゴシック" panose="020B0600070205080204" pitchFamily="34" charset="-128"/>
              </a:rPr>
              <a:t>Koľko kreditov budem môcť získať ?</a:t>
            </a:r>
          </a:p>
        </p:txBody>
      </p:sp>
      <p:graphicFrame>
        <p:nvGraphicFramePr>
          <p:cNvPr id="29703" name="Object 7">
            <a:extLst>
              <a:ext uri="{FF2B5EF4-FFF2-40B4-BE49-F238E27FC236}">
                <a16:creationId xmlns:a16="http://schemas.microsoft.com/office/drawing/2014/main" id="{0E6A8430-58BB-0C24-4588-91F5B3CBD50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6200" y="3860800"/>
          <a:ext cx="1366838" cy="299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3" imgW="914400" imgH="1993900" progId="CorelDRAW.Graphic.13">
                  <p:embed/>
                </p:oleObj>
              </mc:Choice>
              <mc:Fallback>
                <p:oleObj name="CorelDRAW" r:id="rId3" imgW="914400" imgH="1993900" progId="CorelDRAW.Graphic.1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" y="3860800"/>
                        <a:ext cx="1366838" cy="299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500"/>
                            </p:stCondLst>
                            <p:childTnLst>
                              <p:par>
                                <p:cTn id="2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3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9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9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29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3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29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29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29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500"/>
                            </p:stCondLst>
                            <p:childTnLst>
                              <p:par>
                                <p:cTn id="42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296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296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296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500"/>
                            </p:stCondLst>
                            <p:childTnLst>
                              <p:par>
                                <p:cTn id="4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296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296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296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5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296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96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296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6500"/>
                            </p:stCondLst>
                            <p:childTnLst>
                              <p:par>
                                <p:cTn id="6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96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96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296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8500"/>
                            </p:stCondLst>
                            <p:childTnLst>
                              <p:par>
                                <p:cTn id="6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96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296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296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20500"/>
                            </p:stCondLst>
                            <p:childTnLst>
                              <p:par>
                                <p:cTn id="72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2969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2969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2000"/>
                                        <p:tgtEl>
                                          <p:spTgt spid="2969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9" grpId="0" uiExpand="1" build="p"/>
      <p:bldP spid="29700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8" name="Text Box 4">
            <a:extLst>
              <a:ext uri="{FF2B5EF4-FFF2-40B4-BE49-F238E27FC236}">
                <a16:creationId xmlns:a16="http://schemas.microsoft.com/office/drawing/2014/main" id="{23CB138D-B5F4-48FA-AE13-48DB79F7D5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6013" y="1773238"/>
            <a:ext cx="6934200" cy="155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sk-SK" sz="9600" dirty="0">
                <a:latin typeface="Bell Gothic Std Bold" charset="0"/>
              </a:rPr>
              <a:t>450</a:t>
            </a:r>
          </a:p>
        </p:txBody>
      </p:sp>
      <p:sp>
        <p:nvSpPr>
          <p:cNvPr id="31749" name="Text Box 5">
            <a:extLst>
              <a:ext uri="{FF2B5EF4-FFF2-40B4-BE49-F238E27FC236}">
                <a16:creationId xmlns:a16="http://schemas.microsoft.com/office/drawing/2014/main" id="{B78D8127-B692-18C4-52B9-5448879CD4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3733800"/>
            <a:ext cx="43434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sk-SK" sz="2800">
                <a:latin typeface="Seravek" charset="0"/>
              </a:rPr>
              <a:t>Značí absolvovanie minima prípravy a snahu birmovanca sa pripravovať</a:t>
            </a:r>
            <a:endParaRPr lang="en-US" altLang="sk-SK">
              <a:latin typeface="Seravek" charset="0"/>
            </a:endParaRPr>
          </a:p>
        </p:txBody>
      </p:sp>
      <p:graphicFrame>
        <p:nvGraphicFramePr>
          <p:cNvPr id="15363" name="Object 6">
            <a:extLst>
              <a:ext uri="{FF2B5EF4-FFF2-40B4-BE49-F238E27FC236}">
                <a16:creationId xmlns:a16="http://schemas.microsoft.com/office/drawing/2014/main" id="{64E1F9E4-6078-16C5-F342-3FE4A2348E3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219700" y="3141663"/>
          <a:ext cx="3236913" cy="3036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3" imgW="1485900" imgH="1397000" progId="CorelDRAW.Graphic.13">
                  <p:embed/>
                </p:oleObj>
              </mc:Choice>
              <mc:Fallback>
                <p:oleObj name="CorelDRAW" r:id="rId3" imgW="1485900" imgH="1397000" progId="CorelDRAW.Graphic.1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19700" y="3141663"/>
                        <a:ext cx="3236913" cy="3036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751" name="Rectangle 7">
            <a:extLst>
              <a:ext uri="{FF2B5EF4-FFF2-40B4-BE49-F238E27FC236}">
                <a16:creationId xmlns:a16="http://schemas.microsoft.com/office/drawing/2014/main" id="{F485529A-23E9-F679-DCEA-D724A68F25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9250" y="620713"/>
            <a:ext cx="646747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r>
              <a:rPr lang="en-US" altLang="sk-SK" sz="4800">
                <a:solidFill>
                  <a:srgbClr val="FFFFFF"/>
                </a:solidFill>
                <a:latin typeface="Seravek" charset="0"/>
              </a:rPr>
              <a:t>Potrebný počet kreditov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17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8" grpId="0"/>
      <p:bldP spid="31749" grpId="0"/>
      <p:bldP spid="3175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Rectangle 4">
            <a:extLst>
              <a:ext uri="{FF2B5EF4-FFF2-40B4-BE49-F238E27FC236}">
                <a16:creationId xmlns:a16="http://schemas.microsoft.com/office/drawing/2014/main" id="{87905B9D-D244-2787-B8D4-DF07FF0CC1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549275"/>
            <a:ext cx="7056438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algn="ctr"/>
            <a:r>
              <a:rPr lang="en-US" altLang="sk-SK" sz="3500" b="1">
                <a:solidFill>
                  <a:srgbClr val="FFFFFF"/>
                </a:solidFill>
                <a:latin typeface="Seravek" charset="0"/>
              </a:rPr>
              <a:t>Môžem prísť o svoje kredity?</a:t>
            </a:r>
          </a:p>
        </p:txBody>
      </p:sp>
      <p:sp>
        <p:nvSpPr>
          <p:cNvPr id="32774" name="Rectangle 6">
            <a:extLst>
              <a:ext uri="{FF2B5EF4-FFF2-40B4-BE49-F238E27FC236}">
                <a16:creationId xmlns:a16="http://schemas.microsoft.com/office/drawing/2014/main" id="{6B9DFB5A-C8D0-1556-97CC-643C21E9D8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7813" y="1124744"/>
            <a:ext cx="6602412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>
              <a:buFont typeface="Symbol" pitchFamily="2" charset="2"/>
              <a:buChar char="¨"/>
            </a:pPr>
            <a:r>
              <a:rPr lang="en-US" altLang="sk-SK" sz="2800" b="1" dirty="0">
                <a:solidFill>
                  <a:schemeClr val="tx2"/>
                </a:solidFill>
                <a:latin typeface="Seravek" charset="0"/>
              </a:rPr>
              <a:t>Ak</a:t>
            </a:r>
            <a:r>
              <a:rPr lang="en-US" altLang="ja-JP" sz="2800" b="1" dirty="0">
                <a:solidFill>
                  <a:schemeClr val="tx2"/>
                </a:solidFill>
                <a:latin typeface="Seravek" charset="0"/>
              </a:rPr>
              <a:t> </a:t>
            </a:r>
            <a:r>
              <a:rPr lang="en-US" altLang="ja-JP" sz="2800" b="1" dirty="0" err="1">
                <a:solidFill>
                  <a:schemeClr val="tx2"/>
                </a:solidFill>
                <a:latin typeface="Seravek" charset="0"/>
              </a:rPr>
              <a:t>budeš</a:t>
            </a:r>
            <a:r>
              <a:rPr lang="en-US" altLang="ja-JP" sz="2800" b="1" dirty="0">
                <a:solidFill>
                  <a:schemeClr val="tx2"/>
                </a:solidFill>
                <a:latin typeface="Seravek" charset="0"/>
              </a:rPr>
              <a:t> </a:t>
            </a:r>
            <a:r>
              <a:rPr lang="en-US" altLang="ja-JP" sz="2800" b="1" dirty="0" err="1">
                <a:solidFill>
                  <a:schemeClr val="tx2"/>
                </a:solidFill>
                <a:latin typeface="Seravek" charset="0"/>
              </a:rPr>
              <a:t>vyrušovat</a:t>
            </a:r>
            <a:r>
              <a:rPr lang="en-US" altLang="ja-JP" sz="2800" b="1" dirty="0">
                <a:solidFill>
                  <a:schemeClr val="tx2"/>
                </a:solidFill>
                <a:latin typeface="Seravek" charset="0"/>
              </a:rPr>
              <a:t> </a:t>
            </a:r>
            <a:r>
              <a:rPr lang="en-US" altLang="ja-JP" sz="2800" b="1" dirty="0" err="1">
                <a:solidFill>
                  <a:schemeClr val="tx2"/>
                </a:solidFill>
                <a:latin typeface="Seravek" charset="0"/>
              </a:rPr>
              <a:t>na</a:t>
            </a:r>
            <a:r>
              <a:rPr lang="en-US" altLang="ja-JP" sz="2800" b="1" dirty="0">
                <a:solidFill>
                  <a:schemeClr val="tx2"/>
                </a:solidFill>
                <a:latin typeface="Seravek" charset="0"/>
              </a:rPr>
              <a:t> </a:t>
            </a:r>
            <a:r>
              <a:rPr lang="en-US" altLang="ja-JP" sz="2800" b="1" dirty="0" err="1">
                <a:solidFill>
                  <a:schemeClr val="tx2"/>
                </a:solidFill>
                <a:latin typeface="Seravek" charset="0"/>
              </a:rPr>
              <a:t>stretku</a:t>
            </a:r>
            <a:r>
              <a:rPr lang="en-US" altLang="ja-JP" sz="2800" b="1" dirty="0">
                <a:solidFill>
                  <a:schemeClr val="tx2"/>
                </a:solidFill>
                <a:latin typeface="Seravek" charset="0"/>
              </a:rPr>
              <a:t>, </a:t>
            </a:r>
            <a:r>
              <a:rPr lang="en-US" altLang="ja-JP" sz="2800" b="1" dirty="0" err="1">
                <a:solidFill>
                  <a:schemeClr val="tx2"/>
                </a:solidFill>
                <a:latin typeface="Seravek" charset="0"/>
              </a:rPr>
              <a:t>sv</a:t>
            </a:r>
            <a:r>
              <a:rPr lang="en-US" altLang="ja-JP" sz="2800" b="1" dirty="0">
                <a:solidFill>
                  <a:schemeClr val="tx2"/>
                </a:solidFill>
                <a:latin typeface="Seravek" charset="0"/>
              </a:rPr>
              <a:t>. </a:t>
            </a:r>
            <a:r>
              <a:rPr lang="en-US" altLang="ja-JP" sz="2800" b="1" dirty="0" err="1">
                <a:solidFill>
                  <a:schemeClr val="tx2"/>
                </a:solidFill>
                <a:latin typeface="Seravek" charset="0"/>
              </a:rPr>
              <a:t>omši</a:t>
            </a:r>
            <a:r>
              <a:rPr lang="en-US" altLang="ja-JP" sz="2800" b="1" dirty="0">
                <a:solidFill>
                  <a:schemeClr val="tx2"/>
                </a:solidFill>
                <a:latin typeface="Seravek" charset="0"/>
              </a:rPr>
              <a:t>, </a:t>
            </a:r>
            <a:r>
              <a:rPr lang="en-US" altLang="ja-JP" sz="2800" b="1" dirty="0" err="1">
                <a:solidFill>
                  <a:schemeClr val="tx2"/>
                </a:solidFill>
                <a:latin typeface="Seravek" charset="0"/>
              </a:rPr>
              <a:t>obchádzať</a:t>
            </a:r>
            <a:r>
              <a:rPr lang="en-US" altLang="ja-JP" sz="2800" b="1" dirty="0">
                <a:solidFill>
                  <a:schemeClr val="tx2"/>
                </a:solidFill>
                <a:latin typeface="Seravek" charset="0"/>
              </a:rPr>
              <a:t>  </a:t>
            </a:r>
            <a:r>
              <a:rPr lang="en-US" altLang="ja-JP" sz="2800" b="1" dirty="0" err="1">
                <a:solidFill>
                  <a:schemeClr val="tx2"/>
                </a:solidFill>
                <a:latin typeface="Seravek" charset="0"/>
              </a:rPr>
              <a:t>kreditový</a:t>
            </a:r>
            <a:r>
              <a:rPr lang="en-US" altLang="ja-JP" sz="2800" b="1" dirty="0">
                <a:solidFill>
                  <a:schemeClr val="tx2"/>
                </a:solidFill>
                <a:latin typeface="Seravek" charset="0"/>
              </a:rPr>
              <a:t>  </a:t>
            </a:r>
            <a:r>
              <a:rPr lang="en-US" altLang="ja-JP" sz="2800" b="1" dirty="0" err="1">
                <a:solidFill>
                  <a:schemeClr val="tx2"/>
                </a:solidFill>
                <a:latin typeface="Seravek" charset="0"/>
              </a:rPr>
              <a:t>systém</a:t>
            </a:r>
            <a:r>
              <a:rPr lang="en-US" altLang="ja-JP" sz="2800" b="1" dirty="0">
                <a:solidFill>
                  <a:schemeClr val="tx2"/>
                </a:solidFill>
                <a:latin typeface="Seravek" charset="0"/>
              </a:rPr>
              <a:t>, </a:t>
            </a:r>
            <a:r>
              <a:rPr lang="en-US" altLang="ja-JP" sz="2800" b="1" dirty="0" err="1">
                <a:solidFill>
                  <a:schemeClr val="tx2"/>
                </a:solidFill>
                <a:latin typeface="Seravek" charset="0"/>
              </a:rPr>
              <a:t>vyrušovať</a:t>
            </a:r>
            <a:r>
              <a:rPr lang="en-US" altLang="ja-JP" sz="2800" b="1" dirty="0">
                <a:solidFill>
                  <a:schemeClr val="tx2"/>
                </a:solidFill>
                <a:latin typeface="Seravek" charset="0"/>
              </a:rPr>
              <a:t> </a:t>
            </a:r>
            <a:r>
              <a:rPr lang="en-US" altLang="ja-JP" sz="2800" b="1" dirty="0" err="1">
                <a:solidFill>
                  <a:schemeClr val="tx2"/>
                </a:solidFill>
                <a:latin typeface="Seravek" charset="0"/>
              </a:rPr>
              <a:t>na</a:t>
            </a:r>
            <a:r>
              <a:rPr lang="en-US" altLang="ja-JP" sz="2800" b="1" dirty="0">
                <a:solidFill>
                  <a:schemeClr val="tx2"/>
                </a:solidFill>
                <a:latin typeface="Seravek" charset="0"/>
              </a:rPr>
              <a:t> </a:t>
            </a:r>
            <a:r>
              <a:rPr lang="en-US" altLang="ja-JP" sz="2800" b="1" dirty="0" err="1">
                <a:solidFill>
                  <a:schemeClr val="tx2"/>
                </a:solidFill>
                <a:latin typeface="Seravek" charset="0"/>
              </a:rPr>
              <a:t>hodine</a:t>
            </a:r>
            <a:r>
              <a:rPr lang="en-US" altLang="ja-JP" sz="2800" b="1" dirty="0">
                <a:solidFill>
                  <a:schemeClr val="tx2"/>
                </a:solidFill>
                <a:latin typeface="Seravek" charset="0"/>
              </a:rPr>
              <a:t> </a:t>
            </a:r>
            <a:r>
              <a:rPr lang="en-US" altLang="ja-JP" sz="2800" b="1" dirty="0" err="1">
                <a:solidFill>
                  <a:schemeClr val="tx2"/>
                </a:solidFill>
                <a:latin typeface="Seravek" charset="0"/>
              </a:rPr>
              <a:t>náboženstva</a:t>
            </a:r>
            <a:r>
              <a:rPr lang="mr-IN" altLang="ja-JP" sz="2800" b="1" dirty="0">
                <a:solidFill>
                  <a:schemeClr val="tx2"/>
                </a:solidFill>
                <a:latin typeface="Seravek" charset="0"/>
              </a:rPr>
              <a:t>…</a:t>
            </a:r>
            <a:endParaRPr lang="sk-SK" altLang="ja-JP" sz="2800" b="1" dirty="0">
              <a:solidFill>
                <a:schemeClr val="tx2"/>
              </a:solidFill>
              <a:latin typeface="Seravek" charset="0"/>
            </a:endParaRPr>
          </a:p>
          <a:p>
            <a:pPr>
              <a:buFont typeface="Symbol" pitchFamily="2" charset="2"/>
              <a:buChar char="¨"/>
            </a:pPr>
            <a:endParaRPr lang="sk-SK" altLang="sk-SK" sz="2800" b="1" dirty="0">
              <a:solidFill>
                <a:schemeClr val="tx2"/>
              </a:solidFill>
              <a:latin typeface="Seravek" charset="0"/>
            </a:endParaRPr>
          </a:p>
          <a:p>
            <a:pPr>
              <a:buFont typeface="Symbol" pitchFamily="2" charset="2"/>
              <a:buChar char="¨"/>
            </a:pPr>
            <a:r>
              <a:rPr lang="sk-SK" altLang="sk-SK" sz="2800" b="1" dirty="0">
                <a:solidFill>
                  <a:srgbClr val="FF0000"/>
                </a:solidFill>
                <a:latin typeface="Seravek" charset="0"/>
              </a:rPr>
              <a:t>Kredity za sv. omšu dostanú len tí, ktorí sedia v prvých laviciach kostola</a:t>
            </a:r>
          </a:p>
          <a:p>
            <a:pPr>
              <a:buFont typeface="Symbol" pitchFamily="2" charset="2"/>
              <a:buChar char="¨"/>
            </a:pPr>
            <a:endParaRPr lang="sk-SK" altLang="sk-SK" sz="2800" b="1" dirty="0">
              <a:solidFill>
                <a:schemeClr val="tx2"/>
              </a:solidFill>
              <a:latin typeface="Seravek" charset="0"/>
            </a:endParaRPr>
          </a:p>
          <a:p>
            <a:pPr>
              <a:buFont typeface="Symbol" pitchFamily="2" charset="2"/>
              <a:buChar char="¨"/>
            </a:pPr>
            <a:r>
              <a:rPr lang="sk-SK" altLang="sk-SK" sz="2800" b="1" dirty="0">
                <a:solidFill>
                  <a:schemeClr val="tx2"/>
                </a:solidFill>
                <a:latin typeface="Seravek" charset="0"/>
              </a:rPr>
              <a:t>Ak ti budú musieť odobrať 10 kreditov, budeš automaticky nahlásený p. dekanovi..</a:t>
            </a:r>
            <a:endParaRPr lang="en-US" altLang="sk-SK" b="1" dirty="0">
              <a:solidFill>
                <a:schemeClr val="tx2"/>
              </a:solidFill>
              <a:latin typeface="Seravek" charset="0"/>
            </a:endParaRPr>
          </a:p>
        </p:txBody>
      </p:sp>
      <p:sp>
        <p:nvSpPr>
          <p:cNvPr id="32776" name="Text Box 8">
            <a:extLst>
              <a:ext uri="{FF2B5EF4-FFF2-40B4-BE49-F238E27FC236}">
                <a16:creationId xmlns:a16="http://schemas.microsoft.com/office/drawing/2014/main" id="{DD352AB1-F26B-B4FC-6E79-AA9B6BD9159B}"/>
              </a:ext>
            </a:extLst>
          </p:cNvPr>
          <p:cNvSpPr txBox="1">
            <a:spLocks noChangeArrowheads="1"/>
          </p:cNvSpPr>
          <p:nvPr/>
        </p:nvSpPr>
        <p:spPr bwMode="auto">
          <a:xfrm rot="15276">
            <a:off x="1909763" y="5384800"/>
            <a:ext cx="5405437" cy="101600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algn="ctr">
              <a:spcBef>
                <a:spcPct val="50000"/>
              </a:spcBef>
              <a:buFontTx/>
              <a:buChar char="-"/>
            </a:pPr>
            <a:r>
              <a:rPr lang="en-US" altLang="sk-SK" dirty="0">
                <a:solidFill>
                  <a:srgbClr val="FFFFFF"/>
                </a:solidFill>
              </a:rPr>
              <a:t>2  </a:t>
            </a:r>
            <a:r>
              <a:rPr lang="en-US" altLang="sk-SK" dirty="0" err="1">
                <a:solidFill>
                  <a:srgbClr val="FFFFFF"/>
                </a:solidFill>
              </a:rPr>
              <a:t>až</a:t>
            </a:r>
            <a:r>
              <a:rPr lang="en-US" altLang="sk-SK" dirty="0">
                <a:solidFill>
                  <a:srgbClr val="FFFFFF"/>
                </a:solidFill>
              </a:rPr>
              <a:t> </a:t>
            </a:r>
            <a:r>
              <a:rPr lang="mr-IN" altLang="sk-SK" dirty="0">
                <a:solidFill>
                  <a:srgbClr val="FFFFFF"/>
                </a:solidFill>
              </a:rPr>
              <a:t>–</a:t>
            </a:r>
            <a:r>
              <a:rPr lang="en-US" altLang="sk-SK" dirty="0">
                <a:solidFill>
                  <a:srgbClr val="FFFFFF"/>
                </a:solidFill>
              </a:rPr>
              <a:t> 10 </a:t>
            </a:r>
            <a:r>
              <a:rPr lang="en-US" altLang="sk-SK" dirty="0" err="1">
                <a:solidFill>
                  <a:srgbClr val="FFFFFF"/>
                </a:solidFill>
              </a:rPr>
              <a:t>kreditov</a:t>
            </a:r>
            <a:endParaRPr lang="en-US" altLang="sk-SK" dirty="0">
              <a:solidFill>
                <a:srgbClr val="FFFFFF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en-US" altLang="sk-SK" dirty="0" err="1">
                <a:solidFill>
                  <a:srgbClr val="FFFFFF"/>
                </a:solidFill>
              </a:rPr>
              <a:t>Porušenie</a:t>
            </a:r>
            <a:r>
              <a:rPr lang="en-US" altLang="sk-SK" dirty="0">
                <a:solidFill>
                  <a:srgbClr val="FFFFFF"/>
                </a:solidFill>
              </a:rPr>
              <a:t> </a:t>
            </a:r>
            <a:r>
              <a:rPr lang="en-US" altLang="sk-SK" dirty="0" err="1">
                <a:solidFill>
                  <a:srgbClr val="FFFFFF"/>
                </a:solidFill>
              </a:rPr>
              <a:t>poriadku</a:t>
            </a:r>
            <a:endParaRPr lang="en-US" altLang="sk-SK" dirty="0">
              <a:solidFill>
                <a:srgbClr val="FFFFFF"/>
              </a:solidFill>
            </a:endParaRPr>
          </a:p>
        </p:txBody>
      </p:sp>
      <p:graphicFrame>
        <p:nvGraphicFramePr>
          <p:cNvPr id="17412" name="Object 10">
            <a:extLst>
              <a:ext uri="{FF2B5EF4-FFF2-40B4-BE49-F238E27FC236}">
                <a16:creationId xmlns:a16="http://schemas.microsoft.com/office/drawing/2014/main" id="{93024A8A-01E4-9064-7F3D-36DBF941D08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1828800"/>
          <a:ext cx="1762125" cy="3141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3" imgW="901700" imgH="1600200" progId="CorelDRAW.Graphic.13">
                  <p:embed/>
                </p:oleObj>
              </mc:Choice>
              <mc:Fallback>
                <p:oleObj name="CorelDRAW" r:id="rId3" imgW="901700" imgH="1600200" progId="CorelDRAW.Graphic.1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828800"/>
                        <a:ext cx="1762125" cy="3141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2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2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27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27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2" grpId="0"/>
      <p:bldP spid="32774" grpId="0"/>
      <p:bldP spid="32776" grpId="0" animBg="1"/>
    </p:bldLst>
  </p:timing>
</p:sld>
</file>

<file path=ppt/theme/theme1.xml><?xml version="1.0" encoding="utf-8"?>
<a:theme xmlns:a="http://schemas.openxmlformats.org/drawingml/2006/main" name="Glare">
  <a:themeElements>
    <a:clrScheme name="Glare 1">
      <a:dk1>
        <a:srgbClr val="000000"/>
      </a:dk1>
      <a:lt1>
        <a:srgbClr val="FEB446"/>
      </a:lt1>
      <a:dk2>
        <a:srgbClr val="000000"/>
      </a:dk2>
      <a:lt2>
        <a:srgbClr val="786950"/>
      </a:lt2>
      <a:accent1>
        <a:srgbClr val="727DE0"/>
      </a:accent1>
      <a:accent2>
        <a:srgbClr val="D54F41"/>
      </a:accent2>
      <a:accent3>
        <a:srgbClr val="FED6B0"/>
      </a:accent3>
      <a:accent4>
        <a:srgbClr val="000000"/>
      </a:accent4>
      <a:accent5>
        <a:srgbClr val="BCBFED"/>
      </a:accent5>
      <a:accent6>
        <a:srgbClr val="C1473A"/>
      </a:accent6>
      <a:hlink>
        <a:srgbClr val="003300"/>
      </a:hlink>
      <a:folHlink>
        <a:srgbClr val="339933"/>
      </a:folHlink>
    </a:clrScheme>
    <a:fontScheme name="Glare">
      <a:majorFont>
        <a:latin typeface="Times New Roman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 W3" charset="0"/>
            <a:cs typeface="ヒラギノ角ゴ Pro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 W3" charset="0"/>
            <a:cs typeface="ヒラギノ角ゴ Pro W3" charset="0"/>
          </a:defRPr>
        </a:defPPr>
      </a:lstStyle>
    </a:lnDef>
  </a:objectDefaults>
  <a:extraClrSchemeLst>
    <a:extraClrScheme>
      <a:clrScheme name="Glare 1">
        <a:dk1>
          <a:srgbClr val="000000"/>
        </a:dk1>
        <a:lt1>
          <a:srgbClr val="FEB446"/>
        </a:lt1>
        <a:dk2>
          <a:srgbClr val="000000"/>
        </a:dk2>
        <a:lt2>
          <a:srgbClr val="786950"/>
        </a:lt2>
        <a:accent1>
          <a:srgbClr val="727DE0"/>
        </a:accent1>
        <a:accent2>
          <a:srgbClr val="D54F41"/>
        </a:accent2>
        <a:accent3>
          <a:srgbClr val="FED6B0"/>
        </a:accent3>
        <a:accent4>
          <a:srgbClr val="000000"/>
        </a:accent4>
        <a:accent5>
          <a:srgbClr val="BCBFED"/>
        </a:accent5>
        <a:accent6>
          <a:srgbClr val="C1473A"/>
        </a:accent6>
        <a:hlink>
          <a:srgbClr val="003300"/>
        </a:hlink>
        <a:folHlink>
          <a:srgbClr val="3399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HD:Applications:Microsoft Office 2004:Templates:Presentations:Designs:Glare</Template>
  <TotalTime>12947</TotalTime>
  <Words>1069</Words>
  <Application>Microsoft Macintosh PowerPoint</Application>
  <PresentationFormat>Prezentácia na obrazovke (4:3)</PresentationFormat>
  <Paragraphs>197</Paragraphs>
  <Slides>19</Slides>
  <Notes>16</Notes>
  <HiddenSlides>0</HiddenSlides>
  <MMClips>0</MMClips>
  <ScaleCrop>false</ScaleCrop>
  <HeadingPairs>
    <vt:vector size="8" baseType="variant">
      <vt:variant>
        <vt:lpstr>Použité písma</vt:lpstr>
      </vt:variant>
      <vt:variant>
        <vt:i4>7</vt:i4>
      </vt:variant>
      <vt:variant>
        <vt:lpstr>Motív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snímok</vt:lpstr>
      </vt:variant>
      <vt:variant>
        <vt:i4>19</vt:i4>
      </vt:variant>
    </vt:vector>
  </HeadingPairs>
  <TitlesOfParts>
    <vt:vector size="28" baseType="lpstr">
      <vt:lpstr>Arial</vt:lpstr>
      <vt:lpstr>Bank Gothic</vt:lpstr>
      <vt:lpstr>Bell Gothic Std Bold</vt:lpstr>
      <vt:lpstr>Seravek</vt:lpstr>
      <vt:lpstr>Symbol</vt:lpstr>
      <vt:lpstr>Times New Roman</vt:lpstr>
      <vt:lpstr>Wingdings</vt:lpstr>
      <vt:lpstr>Glare</vt:lpstr>
      <vt:lpstr>CorelDRAW</vt:lpstr>
      <vt:lpstr>Príprava na sviatosť birmovania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ciki kiki</dc:creator>
  <cp:lastModifiedBy>Mgr. Dávid Olexa</cp:lastModifiedBy>
  <cp:revision>82</cp:revision>
  <dcterms:created xsi:type="dcterms:W3CDTF">2007-09-06T20:12:13Z</dcterms:created>
  <dcterms:modified xsi:type="dcterms:W3CDTF">2025-11-24T08:57:01Z</dcterms:modified>
</cp:coreProperties>
</file>