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Lst>
  <p:notesMasterIdLst>
    <p:notesMasterId r:id="rId43"/>
  </p:notesMasterIdLst>
  <p:handoutMasterIdLst>
    <p:handoutMasterId r:id="rId44"/>
  </p:handoutMasterIdLst>
  <p:sldIdLst>
    <p:sldId id="279" r:id="rId5"/>
    <p:sldId id="287" r:id="rId6"/>
    <p:sldId id="324" r:id="rId7"/>
    <p:sldId id="310" r:id="rId8"/>
    <p:sldId id="322" r:id="rId9"/>
    <p:sldId id="288" r:id="rId10"/>
    <p:sldId id="290" r:id="rId11"/>
    <p:sldId id="325" r:id="rId12"/>
    <p:sldId id="309" r:id="rId13"/>
    <p:sldId id="314" r:id="rId14"/>
    <p:sldId id="292" r:id="rId15"/>
    <p:sldId id="291" r:id="rId16"/>
    <p:sldId id="317" r:id="rId17"/>
    <p:sldId id="293" r:id="rId18"/>
    <p:sldId id="294" r:id="rId19"/>
    <p:sldId id="283" r:id="rId20"/>
    <p:sldId id="295" r:id="rId21"/>
    <p:sldId id="311" r:id="rId22"/>
    <p:sldId id="296" r:id="rId23"/>
    <p:sldId id="315" r:id="rId24"/>
    <p:sldId id="297" r:id="rId25"/>
    <p:sldId id="312" r:id="rId26"/>
    <p:sldId id="298" r:id="rId27"/>
    <p:sldId id="318" r:id="rId28"/>
    <p:sldId id="299" r:id="rId29"/>
    <p:sldId id="316" r:id="rId30"/>
    <p:sldId id="302" r:id="rId31"/>
    <p:sldId id="303" r:id="rId32"/>
    <p:sldId id="319" r:id="rId33"/>
    <p:sldId id="323" r:id="rId34"/>
    <p:sldId id="304" r:id="rId35"/>
    <p:sldId id="305" r:id="rId36"/>
    <p:sldId id="320" r:id="rId37"/>
    <p:sldId id="306" r:id="rId38"/>
    <p:sldId id="307" r:id="rId39"/>
    <p:sldId id="321" r:id="rId40"/>
    <p:sldId id="308" r:id="rId41"/>
    <p:sldId id="313" r:id="rId42"/>
  </p:sldIdLst>
  <p:sldSz cx="12188825" cy="6858000"/>
  <p:notesSz cx="6858000" cy="9144000"/>
  <p:defaultTextStyle>
    <a:defPPr rtl="0">
      <a:defRPr lang="cs-CZ"/>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6" pos="3839">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 Holečková" initials="EH" lastIdx="0" clrIdx="0">
    <p:extLst>
      <p:ext uri="{19B8F6BF-5375-455C-9EA6-DF929625EA0E}">
        <p15:presenceInfo xmlns="" xmlns:p15="http://schemas.microsoft.com/office/powerpoint/2012/main" userId="S-1-5-21-1576337295-652265983-1917564991-31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Tmavý styl 1 – zvýraznění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025" autoAdjust="0"/>
    <p:restoredTop sz="97133" autoAdjust="0"/>
  </p:normalViewPr>
  <p:slideViewPr>
    <p:cSldViewPr>
      <p:cViewPr varScale="1">
        <p:scale>
          <a:sx n="71" d="100"/>
          <a:sy n="71" d="100"/>
        </p:scale>
        <p:origin x="-576" y="-96"/>
      </p:cViewPr>
      <p:guideLst>
        <p:guide orient="horz" pos="2160"/>
        <p:guide pos="3839"/>
      </p:guideLst>
    </p:cSldViewPr>
  </p:slideViewPr>
  <p:notesTextViewPr>
    <p:cViewPr>
      <p:scale>
        <a:sx n="1" d="1"/>
        <a:sy n="1" d="1"/>
      </p:scale>
      <p:origin x="0" y="0"/>
    </p:cViewPr>
  </p:notesTextViewPr>
  <p:notesViewPr>
    <p:cSldViewPr showGuides="1">
      <p:cViewPr varScale="1">
        <p:scale>
          <a:sx n="89" d="100"/>
          <a:sy n="89" d="100"/>
        </p:scale>
        <p:origin x="3750" y="4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cs-CZ" dirty="0"/>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68BC6555-3F1C-4C28-A093-3CFCBCB99A9E}" type="datetime1">
              <a:rPr lang="cs-CZ" smtClean="0"/>
              <a:pPr algn="r" rtl="0"/>
              <a:t>03.06.2025</a:t>
            </a:fld>
            <a:endParaRPr lang="cs-CZ" dirty="0"/>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cs-CZ" dirty="0"/>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DA52D9BF-D574-4807-B36C-9E2A025BE826}" type="slidenum">
              <a:rPr lang="cs-CZ" smtClean="0"/>
              <a:pPr algn="r" rtl="0"/>
              <a:t>‹#›</a:t>
            </a:fld>
            <a:endParaRPr lang="cs-CZ" dirty="0"/>
          </a:p>
        </p:txBody>
      </p:sp>
    </p:spTree>
    <p:extLst>
      <p:ext uri="{BB962C8B-B14F-4D97-AF65-F5344CB8AC3E}">
        <p14:creationId xmlns=""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cs-CZ" noProof="0"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3A277406-7921-4BC9-B6A8-CF68929482F2}" type="datetime1">
              <a:rPr lang="cs-CZ" noProof="0" smtClean="0"/>
              <a:pPr/>
              <a:t>03.06.2025</a:t>
            </a:fld>
            <a:endParaRPr lang="cs-CZ" noProof="0" dirty="0"/>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cs-CZ" noProof="0"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noProof="0" dirty="0"/>
              <a:t>Kliknutím lze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cs-CZ" noProof="0"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a:fld id="{9E11EC53-F507-411E-9ADC-FBCFECE09D3D}" type="slidenum">
              <a:rPr lang="cs-CZ" noProof="0" smtClean="0"/>
              <a:pPr algn="r"/>
              <a:t>‹#›</a:t>
            </a:fld>
            <a:endParaRPr lang="cs-CZ" noProof="0" dirty="0"/>
          </a:p>
        </p:txBody>
      </p:sp>
    </p:spTree>
    <p:extLst>
      <p:ext uri="{BB962C8B-B14F-4D97-AF65-F5344CB8AC3E}">
        <p14:creationId xmlns=""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1</a:t>
            </a:fld>
            <a:endParaRPr lang="cs-CZ" dirty="0"/>
          </a:p>
        </p:txBody>
      </p:sp>
    </p:spTree>
    <p:extLst>
      <p:ext uri="{BB962C8B-B14F-4D97-AF65-F5344CB8AC3E}">
        <p14:creationId xmlns="" xmlns:p14="http://schemas.microsoft.com/office/powerpoint/2010/main" val="3868999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10</a:t>
            </a:fld>
            <a:endParaRPr lang="cs-CZ" dirty="0"/>
          </a:p>
        </p:txBody>
      </p:sp>
    </p:spTree>
    <p:extLst>
      <p:ext uri="{BB962C8B-B14F-4D97-AF65-F5344CB8AC3E}">
        <p14:creationId xmlns="" xmlns:p14="http://schemas.microsoft.com/office/powerpoint/2010/main" val="2365507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11</a:t>
            </a:fld>
            <a:endParaRPr lang="cs-CZ" dirty="0"/>
          </a:p>
        </p:txBody>
      </p:sp>
    </p:spTree>
    <p:extLst>
      <p:ext uri="{BB962C8B-B14F-4D97-AF65-F5344CB8AC3E}">
        <p14:creationId xmlns="" xmlns:p14="http://schemas.microsoft.com/office/powerpoint/2010/main" val="793951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12</a:t>
            </a:fld>
            <a:endParaRPr lang="cs-CZ" dirty="0"/>
          </a:p>
        </p:txBody>
      </p:sp>
    </p:spTree>
    <p:extLst>
      <p:ext uri="{BB962C8B-B14F-4D97-AF65-F5344CB8AC3E}">
        <p14:creationId xmlns="" xmlns:p14="http://schemas.microsoft.com/office/powerpoint/2010/main" val="3576916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13</a:t>
            </a:fld>
            <a:endParaRPr lang="cs-CZ" dirty="0"/>
          </a:p>
        </p:txBody>
      </p:sp>
    </p:spTree>
    <p:extLst>
      <p:ext uri="{BB962C8B-B14F-4D97-AF65-F5344CB8AC3E}">
        <p14:creationId xmlns="" xmlns:p14="http://schemas.microsoft.com/office/powerpoint/2010/main" val="3576916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14</a:t>
            </a:fld>
            <a:endParaRPr lang="cs-CZ" dirty="0"/>
          </a:p>
        </p:txBody>
      </p:sp>
    </p:spTree>
    <p:extLst>
      <p:ext uri="{BB962C8B-B14F-4D97-AF65-F5344CB8AC3E}">
        <p14:creationId xmlns="" xmlns:p14="http://schemas.microsoft.com/office/powerpoint/2010/main" val="2365507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15</a:t>
            </a:fld>
            <a:endParaRPr lang="cs-CZ" dirty="0"/>
          </a:p>
        </p:txBody>
      </p:sp>
    </p:spTree>
    <p:extLst>
      <p:ext uri="{BB962C8B-B14F-4D97-AF65-F5344CB8AC3E}">
        <p14:creationId xmlns="" xmlns:p14="http://schemas.microsoft.com/office/powerpoint/2010/main" val="26595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16</a:t>
            </a:fld>
            <a:endParaRPr lang="cs-CZ" dirty="0"/>
          </a:p>
        </p:txBody>
      </p:sp>
    </p:spTree>
    <p:extLst>
      <p:ext uri="{BB962C8B-B14F-4D97-AF65-F5344CB8AC3E}">
        <p14:creationId xmlns="" xmlns:p14="http://schemas.microsoft.com/office/powerpoint/2010/main" val="1902283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17</a:t>
            </a:fld>
            <a:endParaRPr lang="cs-CZ" dirty="0"/>
          </a:p>
        </p:txBody>
      </p:sp>
    </p:spTree>
    <p:extLst>
      <p:ext uri="{BB962C8B-B14F-4D97-AF65-F5344CB8AC3E}">
        <p14:creationId xmlns="" xmlns:p14="http://schemas.microsoft.com/office/powerpoint/2010/main" val="1029986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18</a:t>
            </a:fld>
            <a:endParaRPr lang="cs-CZ" dirty="0"/>
          </a:p>
        </p:txBody>
      </p:sp>
    </p:spTree>
    <p:extLst>
      <p:ext uri="{BB962C8B-B14F-4D97-AF65-F5344CB8AC3E}">
        <p14:creationId xmlns="" xmlns:p14="http://schemas.microsoft.com/office/powerpoint/2010/main" val="2969917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19</a:t>
            </a:fld>
            <a:endParaRPr lang="cs-CZ" dirty="0"/>
          </a:p>
        </p:txBody>
      </p:sp>
    </p:spTree>
    <p:extLst>
      <p:ext uri="{BB962C8B-B14F-4D97-AF65-F5344CB8AC3E}">
        <p14:creationId xmlns="" xmlns:p14="http://schemas.microsoft.com/office/powerpoint/2010/main" val="123253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2</a:t>
            </a:fld>
            <a:endParaRPr lang="cs-CZ" dirty="0"/>
          </a:p>
        </p:txBody>
      </p:sp>
    </p:spTree>
    <p:extLst>
      <p:ext uri="{BB962C8B-B14F-4D97-AF65-F5344CB8AC3E}">
        <p14:creationId xmlns="" xmlns:p14="http://schemas.microsoft.com/office/powerpoint/2010/main" val="3326745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20</a:t>
            </a:fld>
            <a:endParaRPr lang="cs-CZ" dirty="0"/>
          </a:p>
        </p:txBody>
      </p:sp>
    </p:spTree>
    <p:extLst>
      <p:ext uri="{BB962C8B-B14F-4D97-AF65-F5344CB8AC3E}">
        <p14:creationId xmlns="" xmlns:p14="http://schemas.microsoft.com/office/powerpoint/2010/main" val="1232537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21</a:t>
            </a:fld>
            <a:endParaRPr lang="cs-CZ" dirty="0"/>
          </a:p>
        </p:txBody>
      </p:sp>
    </p:spTree>
    <p:extLst>
      <p:ext uri="{BB962C8B-B14F-4D97-AF65-F5344CB8AC3E}">
        <p14:creationId xmlns="" xmlns:p14="http://schemas.microsoft.com/office/powerpoint/2010/main" val="2691611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22</a:t>
            </a:fld>
            <a:endParaRPr lang="cs-CZ" dirty="0"/>
          </a:p>
        </p:txBody>
      </p:sp>
    </p:spTree>
    <p:extLst>
      <p:ext uri="{BB962C8B-B14F-4D97-AF65-F5344CB8AC3E}">
        <p14:creationId xmlns="" xmlns:p14="http://schemas.microsoft.com/office/powerpoint/2010/main" val="2452940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23</a:t>
            </a:fld>
            <a:endParaRPr lang="cs-CZ" dirty="0"/>
          </a:p>
        </p:txBody>
      </p:sp>
    </p:spTree>
    <p:extLst>
      <p:ext uri="{BB962C8B-B14F-4D97-AF65-F5344CB8AC3E}">
        <p14:creationId xmlns="" xmlns:p14="http://schemas.microsoft.com/office/powerpoint/2010/main" val="3609536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24</a:t>
            </a:fld>
            <a:endParaRPr lang="cs-CZ" dirty="0"/>
          </a:p>
        </p:txBody>
      </p:sp>
    </p:spTree>
    <p:extLst>
      <p:ext uri="{BB962C8B-B14F-4D97-AF65-F5344CB8AC3E}">
        <p14:creationId xmlns="" xmlns:p14="http://schemas.microsoft.com/office/powerpoint/2010/main" val="3609536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25</a:t>
            </a:fld>
            <a:endParaRPr lang="cs-CZ" dirty="0"/>
          </a:p>
        </p:txBody>
      </p:sp>
    </p:spTree>
    <p:extLst>
      <p:ext uri="{BB962C8B-B14F-4D97-AF65-F5344CB8AC3E}">
        <p14:creationId xmlns="" xmlns:p14="http://schemas.microsoft.com/office/powerpoint/2010/main" val="1481469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26</a:t>
            </a:fld>
            <a:endParaRPr lang="cs-CZ" dirty="0"/>
          </a:p>
        </p:txBody>
      </p:sp>
    </p:spTree>
    <p:extLst>
      <p:ext uri="{BB962C8B-B14F-4D97-AF65-F5344CB8AC3E}">
        <p14:creationId xmlns="" xmlns:p14="http://schemas.microsoft.com/office/powerpoint/2010/main" val="1481469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27</a:t>
            </a:fld>
            <a:endParaRPr lang="cs-CZ" dirty="0"/>
          </a:p>
        </p:txBody>
      </p:sp>
    </p:spTree>
    <p:extLst>
      <p:ext uri="{BB962C8B-B14F-4D97-AF65-F5344CB8AC3E}">
        <p14:creationId xmlns="" xmlns:p14="http://schemas.microsoft.com/office/powerpoint/2010/main" val="1227876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28</a:t>
            </a:fld>
            <a:endParaRPr lang="cs-CZ" dirty="0"/>
          </a:p>
        </p:txBody>
      </p:sp>
    </p:spTree>
    <p:extLst>
      <p:ext uri="{BB962C8B-B14F-4D97-AF65-F5344CB8AC3E}">
        <p14:creationId xmlns="" xmlns:p14="http://schemas.microsoft.com/office/powerpoint/2010/main" val="1177679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29</a:t>
            </a:fld>
            <a:endParaRPr lang="cs-CZ" dirty="0"/>
          </a:p>
        </p:txBody>
      </p:sp>
    </p:spTree>
    <p:extLst>
      <p:ext uri="{BB962C8B-B14F-4D97-AF65-F5344CB8AC3E}">
        <p14:creationId xmlns="" xmlns:p14="http://schemas.microsoft.com/office/powerpoint/2010/main" val="1177679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3</a:t>
            </a:fld>
            <a:endParaRPr lang="cs-CZ" dirty="0"/>
          </a:p>
        </p:txBody>
      </p:sp>
    </p:spTree>
    <p:extLst>
      <p:ext uri="{BB962C8B-B14F-4D97-AF65-F5344CB8AC3E}">
        <p14:creationId xmlns="" xmlns:p14="http://schemas.microsoft.com/office/powerpoint/2010/main" val="2537398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30</a:t>
            </a:fld>
            <a:endParaRPr lang="cs-CZ" dirty="0"/>
          </a:p>
        </p:txBody>
      </p:sp>
    </p:spTree>
    <p:extLst>
      <p:ext uri="{BB962C8B-B14F-4D97-AF65-F5344CB8AC3E}">
        <p14:creationId xmlns="" xmlns:p14="http://schemas.microsoft.com/office/powerpoint/2010/main" val="3382256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31</a:t>
            </a:fld>
            <a:endParaRPr lang="cs-CZ" dirty="0"/>
          </a:p>
        </p:txBody>
      </p:sp>
    </p:spTree>
    <p:extLst>
      <p:ext uri="{BB962C8B-B14F-4D97-AF65-F5344CB8AC3E}">
        <p14:creationId xmlns="" xmlns:p14="http://schemas.microsoft.com/office/powerpoint/2010/main" val="626461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32</a:t>
            </a:fld>
            <a:endParaRPr lang="cs-CZ" dirty="0"/>
          </a:p>
        </p:txBody>
      </p:sp>
    </p:spTree>
    <p:extLst>
      <p:ext uri="{BB962C8B-B14F-4D97-AF65-F5344CB8AC3E}">
        <p14:creationId xmlns="" xmlns:p14="http://schemas.microsoft.com/office/powerpoint/2010/main" val="3572024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33</a:t>
            </a:fld>
            <a:endParaRPr lang="cs-CZ" dirty="0"/>
          </a:p>
        </p:txBody>
      </p:sp>
    </p:spTree>
    <p:extLst>
      <p:ext uri="{BB962C8B-B14F-4D97-AF65-F5344CB8AC3E}">
        <p14:creationId xmlns="" xmlns:p14="http://schemas.microsoft.com/office/powerpoint/2010/main" val="3826543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34</a:t>
            </a:fld>
            <a:endParaRPr lang="cs-CZ" dirty="0"/>
          </a:p>
        </p:txBody>
      </p:sp>
    </p:spTree>
    <p:extLst>
      <p:ext uri="{BB962C8B-B14F-4D97-AF65-F5344CB8AC3E}">
        <p14:creationId xmlns="" xmlns:p14="http://schemas.microsoft.com/office/powerpoint/2010/main" val="3826543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35</a:t>
            </a:fld>
            <a:endParaRPr lang="cs-CZ" dirty="0"/>
          </a:p>
        </p:txBody>
      </p:sp>
    </p:spTree>
    <p:extLst>
      <p:ext uri="{BB962C8B-B14F-4D97-AF65-F5344CB8AC3E}">
        <p14:creationId xmlns="" xmlns:p14="http://schemas.microsoft.com/office/powerpoint/2010/main" val="4128585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36</a:t>
            </a:fld>
            <a:endParaRPr lang="cs-CZ" dirty="0"/>
          </a:p>
        </p:txBody>
      </p:sp>
    </p:spTree>
    <p:extLst>
      <p:ext uri="{BB962C8B-B14F-4D97-AF65-F5344CB8AC3E}">
        <p14:creationId xmlns="" xmlns:p14="http://schemas.microsoft.com/office/powerpoint/2010/main" val="3602918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37</a:t>
            </a:fld>
            <a:endParaRPr lang="cs-CZ" dirty="0"/>
          </a:p>
        </p:txBody>
      </p:sp>
    </p:spTree>
    <p:extLst>
      <p:ext uri="{BB962C8B-B14F-4D97-AF65-F5344CB8AC3E}">
        <p14:creationId xmlns="" xmlns:p14="http://schemas.microsoft.com/office/powerpoint/2010/main" val="3602918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38</a:t>
            </a:fld>
            <a:endParaRPr lang="cs-CZ" dirty="0"/>
          </a:p>
        </p:txBody>
      </p:sp>
    </p:spTree>
    <p:extLst>
      <p:ext uri="{BB962C8B-B14F-4D97-AF65-F5344CB8AC3E}">
        <p14:creationId xmlns="" xmlns:p14="http://schemas.microsoft.com/office/powerpoint/2010/main" val="360291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4</a:t>
            </a:fld>
            <a:endParaRPr lang="cs-CZ" dirty="0"/>
          </a:p>
        </p:txBody>
      </p:sp>
    </p:spTree>
    <p:extLst>
      <p:ext uri="{BB962C8B-B14F-4D97-AF65-F5344CB8AC3E}">
        <p14:creationId xmlns="" xmlns:p14="http://schemas.microsoft.com/office/powerpoint/2010/main" val="332674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5</a:t>
            </a:fld>
            <a:endParaRPr lang="cs-CZ" dirty="0"/>
          </a:p>
        </p:txBody>
      </p:sp>
    </p:spTree>
    <p:extLst>
      <p:ext uri="{BB962C8B-B14F-4D97-AF65-F5344CB8AC3E}">
        <p14:creationId xmlns="" xmlns:p14="http://schemas.microsoft.com/office/powerpoint/2010/main" val="1417149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6</a:t>
            </a:fld>
            <a:endParaRPr lang="cs-CZ" dirty="0"/>
          </a:p>
        </p:txBody>
      </p:sp>
    </p:spTree>
    <p:extLst>
      <p:ext uri="{BB962C8B-B14F-4D97-AF65-F5344CB8AC3E}">
        <p14:creationId xmlns="" xmlns:p14="http://schemas.microsoft.com/office/powerpoint/2010/main" val="3510695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7</a:t>
            </a:fld>
            <a:endParaRPr lang="cs-CZ" dirty="0"/>
          </a:p>
        </p:txBody>
      </p:sp>
    </p:spTree>
    <p:extLst>
      <p:ext uri="{BB962C8B-B14F-4D97-AF65-F5344CB8AC3E}">
        <p14:creationId xmlns="" xmlns:p14="http://schemas.microsoft.com/office/powerpoint/2010/main" val="4058914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8</a:t>
            </a:fld>
            <a:endParaRPr lang="cs-CZ" dirty="0"/>
          </a:p>
        </p:txBody>
      </p:sp>
    </p:spTree>
    <p:extLst>
      <p:ext uri="{BB962C8B-B14F-4D97-AF65-F5344CB8AC3E}">
        <p14:creationId xmlns="" xmlns:p14="http://schemas.microsoft.com/office/powerpoint/2010/main" val="3176653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9E11EC53-F507-411E-9ADC-FBCFECE09D3D}" type="slidenum">
              <a:rPr lang="cs-CZ" smtClean="0"/>
              <a:pPr algn="r"/>
              <a:t>9</a:t>
            </a:fld>
            <a:endParaRPr lang="cs-CZ" dirty="0"/>
          </a:p>
        </p:txBody>
      </p:sp>
    </p:spTree>
    <p:extLst>
      <p:ext uri="{BB962C8B-B14F-4D97-AF65-F5344CB8AC3E}">
        <p14:creationId xmlns="" xmlns:p14="http://schemas.microsoft.com/office/powerpoint/2010/main" val="2365507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1"/>
      </p:bgRef>
    </p:bg>
    <p:spTree>
      <p:nvGrpSpPr>
        <p:cNvPr id="1" name=""/>
        <p:cNvGrpSpPr/>
        <p:nvPr/>
      </p:nvGrpSpPr>
      <p:grpSpPr>
        <a:xfrm>
          <a:off x="0" y="0"/>
          <a:ext cx="0" cy="0"/>
          <a:chOff x="0" y="0"/>
          <a:chExt cx="0" cy="0"/>
        </a:xfrm>
      </p:grpSpPr>
      <p:sp>
        <p:nvSpPr>
          <p:cNvPr id="8" name="Obdélník 7"/>
          <p:cNvSpPr/>
          <p:nvPr/>
        </p:nvSpPr>
        <p:spPr>
          <a:xfrm flipH="1">
            <a:off x="3555074" y="0"/>
            <a:ext cx="8633751"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Přímá spojovací čára 8"/>
          <p:cNvSpPr>
            <a:spLocks noChangeShapeType="1"/>
          </p:cNvSpPr>
          <p:nvPr/>
        </p:nvSpPr>
        <p:spPr bwMode="auto">
          <a:xfrm rot="16200000">
            <a:off x="126074"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Nadpis 11"/>
          <p:cNvSpPr>
            <a:spLocks noGrp="1"/>
          </p:cNvSpPr>
          <p:nvPr>
            <p:ph type="ctrTitle"/>
          </p:nvPr>
        </p:nvSpPr>
        <p:spPr>
          <a:xfrm>
            <a:off x="4487988" y="533400"/>
            <a:ext cx="6805427" cy="2868168"/>
          </a:xfrm>
        </p:spPr>
        <p:txBody>
          <a:bodyPr lIns="45720" tIns="0" rIns="45720">
            <a:noAutofit/>
          </a:bodyPr>
          <a:lstStyle>
            <a:lvl1pPr algn="r">
              <a:defRPr sz="4200" b="1"/>
            </a:lvl1pPr>
            <a:extLst/>
          </a:lstStyle>
          <a:p>
            <a:r>
              <a:rPr kumimoji="0" lang="cs-CZ"/>
              <a:t>Klepnutím lze upravit styl předlohy nadpisů.</a:t>
            </a:r>
            <a:endParaRPr kumimoji="0" lang="en-US"/>
          </a:p>
        </p:txBody>
      </p:sp>
      <p:sp>
        <p:nvSpPr>
          <p:cNvPr id="25" name="Podnadpis 24"/>
          <p:cNvSpPr>
            <a:spLocks noGrp="1"/>
          </p:cNvSpPr>
          <p:nvPr>
            <p:ph type="subTitle" idx="1"/>
          </p:nvPr>
        </p:nvSpPr>
        <p:spPr>
          <a:xfrm>
            <a:off x="4471425" y="3539864"/>
            <a:ext cx="681792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cs-CZ"/>
              <a:t>Klepnutím lze upravit styl předlohy podnadpisů.</a:t>
            </a:r>
            <a:endParaRPr kumimoji="0" lang="en-US"/>
          </a:p>
        </p:txBody>
      </p:sp>
      <p:sp>
        <p:nvSpPr>
          <p:cNvPr id="31" name="Zástupný symbol pro datum 30"/>
          <p:cNvSpPr>
            <a:spLocks noGrp="1"/>
          </p:cNvSpPr>
          <p:nvPr>
            <p:ph type="dt" sz="half" idx="10"/>
          </p:nvPr>
        </p:nvSpPr>
        <p:spPr>
          <a:xfrm>
            <a:off x="7826260" y="6557946"/>
            <a:ext cx="2669257" cy="226902"/>
          </a:xfrm>
        </p:spPr>
        <p:txBody>
          <a:bodyPr/>
          <a:lstStyle>
            <a:lvl1pPr>
              <a:defRPr lang="en-US" smtClean="0">
                <a:solidFill>
                  <a:srgbClr val="FFFFFF"/>
                </a:solidFill>
              </a:defRPr>
            </a:lvl1pPr>
            <a:extLst/>
          </a:lstStyle>
          <a:p>
            <a:fld id="{F8CFA630-13BB-46C4-BD44-B2C5F9B66074}" type="datetimeFigureOut">
              <a:rPr lang="en-US" smtClean="0"/>
              <a:pPr/>
              <a:t>6/3/2025</a:t>
            </a:fld>
            <a:endParaRPr lang="en-US" dirty="0">
              <a:solidFill>
                <a:srgbClr val="FFFFFF"/>
              </a:solidFill>
            </a:endParaRPr>
          </a:p>
        </p:txBody>
      </p:sp>
      <p:sp>
        <p:nvSpPr>
          <p:cNvPr id="18" name="Zástupný symbol pro zápatí 17"/>
          <p:cNvSpPr>
            <a:spLocks noGrp="1"/>
          </p:cNvSpPr>
          <p:nvPr>
            <p:ph type="ftr" sz="quarter" idx="11"/>
          </p:nvPr>
        </p:nvSpPr>
        <p:spPr>
          <a:xfrm>
            <a:off x="3758221" y="6557946"/>
            <a:ext cx="3902613" cy="228600"/>
          </a:xfrm>
        </p:spPr>
        <p:txBody>
          <a:bodyPr/>
          <a:lstStyle>
            <a:lvl1pPr>
              <a:defRPr lang="en-US" dirty="0">
                <a:solidFill>
                  <a:srgbClr val="FFFFFF"/>
                </a:solidFill>
              </a:defRPr>
            </a:lvl1pPr>
            <a:extLst/>
          </a:lstStyle>
          <a:p>
            <a:endParaRPr kumimoji="0" lang="en-US" dirty="0">
              <a:solidFill>
                <a:srgbClr val="FFFFFF"/>
              </a:solidFill>
            </a:endParaRPr>
          </a:p>
        </p:txBody>
      </p:sp>
      <p:sp>
        <p:nvSpPr>
          <p:cNvPr id="29" name="Zástupný symbol pro číslo snímku 28"/>
          <p:cNvSpPr>
            <a:spLocks noGrp="1"/>
          </p:cNvSpPr>
          <p:nvPr>
            <p:ph type="sldNum" sz="quarter" idx="12"/>
          </p:nvPr>
        </p:nvSpPr>
        <p:spPr>
          <a:xfrm>
            <a:off x="10505109" y="6556248"/>
            <a:ext cx="784244" cy="228600"/>
          </a:xfrm>
        </p:spPr>
        <p:txBody>
          <a:bodyPr/>
          <a:lstStyle>
            <a:lvl1pPr>
              <a:defRPr lang="en-US" smtClean="0">
                <a:solidFill>
                  <a:srgbClr val="FFFFFF"/>
                </a:solidFill>
              </a:defRPr>
            </a:lvl1pPr>
            <a:extLst/>
          </a:lstStyle>
          <a:p>
            <a:fld id="{BC5217A8-0E06-4059-AC45-433E2E67A85D}" type="slidenum">
              <a:rPr kumimoji="0" lang="en-US" smtClean="0"/>
              <a:pPr/>
              <a:t>‹#›</a:t>
            </a:fld>
            <a:endParaRPr kumimoji="0"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ransition spd="slow" advClick="0" advTm="1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C6FF76FF-53CF-4983-8574-A33E949B482A}" type="datetime1">
              <a:rPr lang="cs-CZ" noProof="0" smtClean="0"/>
              <a:pPr/>
              <a:t>03.06.2025</a:t>
            </a:fld>
            <a:endParaRPr lang="cs-CZ" noProof="0" dirty="0"/>
          </a:p>
        </p:txBody>
      </p:sp>
      <p:sp>
        <p:nvSpPr>
          <p:cNvPr id="5" name="Zástupný symbol pro zápatí 4"/>
          <p:cNvSpPr>
            <a:spLocks noGrp="1"/>
          </p:cNvSpPr>
          <p:nvPr>
            <p:ph type="ftr" sz="quarter" idx="11"/>
          </p:nvPr>
        </p:nvSpPr>
        <p:spPr/>
        <p:txBody>
          <a:bodyPr/>
          <a:lstStyle/>
          <a:p>
            <a:pPr rtl="0"/>
            <a:endParaRPr lang="cs-CZ" noProof="0" dirty="0"/>
          </a:p>
        </p:txBody>
      </p:sp>
      <p:sp>
        <p:nvSpPr>
          <p:cNvPr id="6" name="Zástupný symbol pro číslo snímku 5"/>
          <p:cNvSpPr>
            <a:spLocks noGrp="1"/>
          </p:cNvSpPr>
          <p:nvPr>
            <p:ph type="sldNum" sz="quarter" idx="12"/>
          </p:nvPr>
        </p:nvSpPr>
        <p:spPr/>
        <p:txBody>
          <a:bodyPr/>
          <a:lstStyle/>
          <a:p>
            <a:pPr rtl="0"/>
            <a:fld id="{E5FD5434-F838-4DD4-A17B-1CB1A1850DF4}" type="slidenum">
              <a:rPr lang="cs-CZ" noProof="0" smtClean="0"/>
              <a:pPr rtl="0"/>
              <a:t>‹#›</a:t>
            </a:fld>
            <a:endParaRPr lang="cs-CZ" noProof="0" dirty="0"/>
          </a:p>
        </p:txBody>
      </p:sp>
    </p:spTree>
  </p:cSld>
  <p:clrMapOvr>
    <a:masterClrMapping/>
  </p:clrMapOvr>
  <p:transition spd="slow" advClick="0" advTm="1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35325" y="274956"/>
            <a:ext cx="2031471" cy="5851525"/>
          </a:xfrm>
        </p:spPr>
        <p:txBody>
          <a:bodyPr vert="eaVert" ancho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609441" y="274643"/>
            <a:ext cx="8024310" cy="5851525"/>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a:xfrm>
            <a:off x="5655615" y="6557946"/>
            <a:ext cx="2669257" cy="226902"/>
          </a:xfrm>
        </p:spPr>
        <p:txBody>
          <a:bodyPr/>
          <a:lstStyle/>
          <a:p>
            <a:fld id="{EE60829E-F63F-4F1B-8ED4-5A20AE43BAEF}" type="datetime1">
              <a:rPr lang="cs-CZ" noProof="0" smtClean="0"/>
              <a:pPr/>
              <a:t>03.06.2025</a:t>
            </a:fld>
            <a:endParaRPr lang="cs-CZ" noProof="0" dirty="0"/>
          </a:p>
        </p:txBody>
      </p:sp>
      <p:sp>
        <p:nvSpPr>
          <p:cNvPr id="5" name="Zástupný symbol pro zápatí 4"/>
          <p:cNvSpPr>
            <a:spLocks noGrp="1"/>
          </p:cNvSpPr>
          <p:nvPr>
            <p:ph type="ftr" sz="quarter" idx="11"/>
          </p:nvPr>
        </p:nvSpPr>
        <p:spPr>
          <a:xfrm>
            <a:off x="609441" y="6556248"/>
            <a:ext cx="4875530" cy="228600"/>
          </a:xfrm>
        </p:spPr>
        <p:txBody>
          <a:bodyPr/>
          <a:lstStyle/>
          <a:p>
            <a:pPr rtl="0"/>
            <a:endParaRPr lang="cs-CZ" noProof="0" dirty="0"/>
          </a:p>
        </p:txBody>
      </p:sp>
      <p:sp>
        <p:nvSpPr>
          <p:cNvPr id="6" name="Zástupný symbol pro číslo snímku 5"/>
          <p:cNvSpPr>
            <a:spLocks noGrp="1"/>
          </p:cNvSpPr>
          <p:nvPr>
            <p:ph type="sldNum" sz="quarter" idx="12"/>
          </p:nvPr>
        </p:nvSpPr>
        <p:spPr>
          <a:xfrm>
            <a:off x="8337156" y="6553200"/>
            <a:ext cx="784244" cy="228600"/>
          </a:xfrm>
        </p:spPr>
        <p:txBody>
          <a:bodyPr/>
          <a:lstStyle>
            <a:lvl1pPr>
              <a:defRPr>
                <a:solidFill>
                  <a:schemeClr val="tx2"/>
                </a:solidFill>
              </a:defRPr>
            </a:lvl1pPr>
            <a:extLst/>
          </a:lstStyle>
          <a:p>
            <a:pPr rtl="0"/>
            <a:fld id="{E5FD5434-F838-4DD4-A17B-1CB1A1850DF4}" type="slidenum">
              <a:rPr lang="cs-CZ" noProof="0" smtClean="0"/>
              <a:pPr rtl="0"/>
              <a:t>‹#›</a:t>
            </a:fld>
            <a:endParaRPr lang="cs-CZ" noProof="0" dirty="0"/>
          </a:p>
        </p:txBody>
      </p:sp>
    </p:spTree>
  </p:cSld>
  <p:clrMapOvr>
    <a:masterClrMapping/>
  </p:clrMapOvr>
  <p:transition spd="slow" advClick="0" advTm="1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9618A374-EDD4-4D4D-BB10-E8B89BED0B5B}" type="datetime1">
              <a:rPr lang="cs-CZ" noProof="0" smtClean="0"/>
              <a:pPr/>
              <a:t>03.06.2025</a:t>
            </a:fld>
            <a:endParaRPr lang="cs-CZ" noProof="0" dirty="0"/>
          </a:p>
        </p:txBody>
      </p:sp>
      <p:sp>
        <p:nvSpPr>
          <p:cNvPr id="5" name="Zástupný symbol pro zápatí 4"/>
          <p:cNvSpPr>
            <a:spLocks noGrp="1"/>
          </p:cNvSpPr>
          <p:nvPr>
            <p:ph type="ftr" sz="quarter" idx="11"/>
          </p:nvPr>
        </p:nvSpPr>
        <p:spPr/>
        <p:txBody>
          <a:bodyPr/>
          <a:lstStyle/>
          <a:p>
            <a:pPr rtl="0"/>
            <a:endParaRPr lang="cs-CZ" noProof="0" dirty="0"/>
          </a:p>
        </p:txBody>
      </p:sp>
      <p:sp>
        <p:nvSpPr>
          <p:cNvPr id="6" name="Zástupný symbol pro číslo snímku 5"/>
          <p:cNvSpPr>
            <a:spLocks noGrp="1"/>
          </p:cNvSpPr>
          <p:nvPr>
            <p:ph type="sldNum" sz="quarter" idx="12"/>
          </p:nvPr>
        </p:nvSpPr>
        <p:spPr/>
        <p:txBody>
          <a:bodyPr/>
          <a:lstStyle/>
          <a:p>
            <a:pPr rtl="0"/>
            <a:fld id="{E5FD5434-F838-4DD4-A17B-1CB1A1850DF4}" type="slidenum">
              <a:rPr lang="cs-CZ" noProof="0" smtClean="0"/>
              <a:pPr rtl="0"/>
              <a:t>‹#›</a:t>
            </a:fld>
            <a:endParaRPr lang="cs-CZ" noProof="0" dirty="0"/>
          </a:p>
        </p:txBody>
      </p:sp>
    </p:spTree>
  </p:cSld>
  <p:clrMapOvr>
    <a:masterClrMapping/>
  </p:clrMapOvr>
  <p:transition spd="slow" advClick="0" advTm="1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1">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422029" y="2821838"/>
            <a:ext cx="8338479" cy="1362075"/>
          </a:xfrm>
        </p:spPr>
        <p:txBody>
          <a:bodyPr tIns="0" anchor="t"/>
          <a:lstStyle>
            <a:lvl1pPr algn="r">
              <a:buNone/>
              <a:defRPr sz="4200" b="1" cap="all"/>
            </a:lvl1pPr>
            <a:extLst/>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1422029" y="1905001"/>
            <a:ext cx="8338479"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cs-CZ"/>
              <a:t>Klepnutím lze upravit styly předlohy textu.</a:t>
            </a:r>
          </a:p>
        </p:txBody>
      </p:sp>
      <p:sp>
        <p:nvSpPr>
          <p:cNvPr id="4" name="Zástupný symbol pro datum 3"/>
          <p:cNvSpPr>
            <a:spLocks noGrp="1"/>
          </p:cNvSpPr>
          <p:nvPr>
            <p:ph type="dt" sz="half" idx="10"/>
          </p:nvPr>
        </p:nvSpPr>
        <p:spPr>
          <a:xfrm>
            <a:off x="6297343" y="6556810"/>
            <a:ext cx="2669257" cy="226902"/>
          </a:xfrm>
        </p:spPr>
        <p:txBody>
          <a:bodyPr bIns="0" anchor="b"/>
          <a:lstStyle>
            <a:lvl1pPr>
              <a:defRPr>
                <a:solidFill>
                  <a:schemeClr val="tx2"/>
                </a:solidFill>
              </a:defRPr>
            </a:lvl1pPr>
            <a:extLst/>
          </a:lstStyle>
          <a:p>
            <a:fld id="{9EDF07F2-2EFD-4A51-AC79-F696ABD4E406}" type="datetime1">
              <a:rPr lang="cs-CZ" noProof="0" smtClean="0"/>
              <a:pPr/>
              <a:t>03.06.2025</a:t>
            </a:fld>
            <a:endParaRPr lang="cs-CZ" noProof="0" dirty="0"/>
          </a:p>
        </p:txBody>
      </p:sp>
      <p:sp>
        <p:nvSpPr>
          <p:cNvPr id="5" name="Zástupný symbol pro zápatí 4"/>
          <p:cNvSpPr>
            <a:spLocks noGrp="1"/>
          </p:cNvSpPr>
          <p:nvPr>
            <p:ph type="ftr" sz="quarter" idx="11"/>
          </p:nvPr>
        </p:nvSpPr>
        <p:spPr>
          <a:xfrm>
            <a:off x="2313208" y="6556810"/>
            <a:ext cx="3859795" cy="228600"/>
          </a:xfrm>
        </p:spPr>
        <p:txBody>
          <a:bodyPr bIns="0" anchor="b"/>
          <a:lstStyle>
            <a:lvl1pPr>
              <a:defRPr>
                <a:solidFill>
                  <a:schemeClr val="tx2"/>
                </a:solidFill>
              </a:defRPr>
            </a:lvl1pPr>
            <a:extLst/>
          </a:lstStyle>
          <a:p>
            <a:pPr rtl="0"/>
            <a:endParaRPr lang="cs-CZ" noProof="0" dirty="0"/>
          </a:p>
        </p:txBody>
      </p:sp>
      <p:sp>
        <p:nvSpPr>
          <p:cNvPr id="6" name="Zástupný symbol pro číslo snímku 5"/>
          <p:cNvSpPr>
            <a:spLocks noGrp="1"/>
          </p:cNvSpPr>
          <p:nvPr>
            <p:ph type="sldNum" sz="quarter" idx="12"/>
          </p:nvPr>
        </p:nvSpPr>
        <p:spPr>
          <a:xfrm>
            <a:off x="8976264" y="6555112"/>
            <a:ext cx="784244" cy="228600"/>
          </a:xfrm>
        </p:spPr>
        <p:txBody>
          <a:bodyPr/>
          <a:lstStyle/>
          <a:p>
            <a:fld id="{E5FD5434-F838-4DD4-A17B-1CB1A1850DF4}" type="slidenum">
              <a:rPr lang="cs-CZ" noProof="0" smtClean="0"/>
              <a:pPr/>
              <a:t>‹#›</a:t>
            </a:fld>
            <a:endParaRPr lang="cs-CZ" noProof="0" dirty="0"/>
          </a:p>
        </p:txBody>
      </p:sp>
    </p:spTree>
  </p:cSld>
  <p:clrMapOvr>
    <a:overrideClrMapping bg1="lt1" tx1="dk1" bg2="lt2" tx2="dk2" accent1="accent1" accent2="accent2" accent3="accent3" accent4="accent4" accent5="accent5" accent6="accent6" hlink="hlink" folHlink="folHlink"/>
  </p:clrMapOvr>
  <p:transition spd="slow" advClick="0" advTm="1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441" y="320040"/>
            <a:ext cx="9653549" cy="1143000"/>
          </a:xfrm>
        </p:spPr>
        <p:txBody>
          <a:bodyPr/>
          <a:lstStyle/>
          <a:p>
            <a:r>
              <a:rPr kumimoji="0" lang="cs-CZ"/>
              <a:t>Klepnutím lze upravit styl předlohy nadpisů.</a:t>
            </a:r>
            <a:endParaRPr kumimoji="0" lang="en-US"/>
          </a:p>
        </p:txBody>
      </p:sp>
      <p:sp>
        <p:nvSpPr>
          <p:cNvPr id="3" name="Zástupný symbol pro obsah 2"/>
          <p:cNvSpPr>
            <a:spLocks noGrp="1"/>
          </p:cNvSpPr>
          <p:nvPr>
            <p:ph sz="half" idx="1"/>
          </p:nvPr>
        </p:nvSpPr>
        <p:spPr>
          <a:xfrm>
            <a:off x="609441" y="1600201"/>
            <a:ext cx="4692698"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5570293" y="1600201"/>
            <a:ext cx="4692698"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9EDF07F2-2EFD-4A51-AC79-F696ABD4E406}" type="datetime1">
              <a:rPr lang="cs-CZ" noProof="0" smtClean="0"/>
              <a:pPr/>
              <a:t>03.06.2025</a:t>
            </a:fld>
            <a:endParaRPr lang="cs-CZ" noProof="0" dirty="0"/>
          </a:p>
        </p:txBody>
      </p:sp>
      <p:sp>
        <p:nvSpPr>
          <p:cNvPr id="6" name="Zástupný symbol pro zápatí 5"/>
          <p:cNvSpPr>
            <a:spLocks noGrp="1"/>
          </p:cNvSpPr>
          <p:nvPr>
            <p:ph type="ftr" sz="quarter" idx="11"/>
          </p:nvPr>
        </p:nvSpPr>
        <p:spPr/>
        <p:txBody>
          <a:bodyPr/>
          <a:lstStyle/>
          <a:p>
            <a:pPr rtl="0"/>
            <a:endParaRPr lang="cs-CZ" noProof="0" dirty="0"/>
          </a:p>
        </p:txBody>
      </p:sp>
      <p:sp>
        <p:nvSpPr>
          <p:cNvPr id="7" name="Zástupný symbol pro číslo snímku 6"/>
          <p:cNvSpPr>
            <a:spLocks noGrp="1"/>
          </p:cNvSpPr>
          <p:nvPr>
            <p:ph type="sldNum" sz="quarter" idx="12"/>
          </p:nvPr>
        </p:nvSpPr>
        <p:spPr/>
        <p:txBody>
          <a:bodyPr/>
          <a:lstStyle/>
          <a:p>
            <a:fld id="{E5FD5434-F838-4DD4-A17B-1CB1A1850DF4}" type="slidenum">
              <a:rPr lang="cs-CZ" noProof="0" smtClean="0"/>
              <a:pPr/>
              <a:t>‹#›</a:t>
            </a:fld>
            <a:endParaRPr lang="cs-CZ" noProof="0" dirty="0"/>
          </a:p>
        </p:txBody>
      </p:sp>
    </p:spTree>
  </p:cSld>
  <p:clrMapOvr>
    <a:masterClrMapping/>
  </p:clrMapOvr>
  <p:transition spd="slow" advClick="0" advTm="1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441" y="320040"/>
            <a:ext cx="9653549" cy="1143000"/>
          </a:xfrm>
        </p:spPr>
        <p:txBody>
          <a:bodyPr anchor="b"/>
          <a:lstStyle>
            <a:lvl1pPr>
              <a:defRPr/>
            </a:lvl1pPr>
            <a:extLst/>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609441" y="5867400"/>
            <a:ext cx="4692698"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a:t>Klepnutím lze upravit styly předlohy textu.</a:t>
            </a:r>
          </a:p>
        </p:txBody>
      </p:sp>
      <p:sp>
        <p:nvSpPr>
          <p:cNvPr id="4" name="Zástupný symbol pro text 3"/>
          <p:cNvSpPr>
            <a:spLocks noGrp="1"/>
          </p:cNvSpPr>
          <p:nvPr>
            <p:ph type="body" sz="half" idx="3"/>
          </p:nvPr>
        </p:nvSpPr>
        <p:spPr>
          <a:xfrm>
            <a:off x="5570293" y="5867400"/>
            <a:ext cx="4692698"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a:t>Klepnutím lze upravit styly předlohy textu.</a:t>
            </a:r>
          </a:p>
        </p:txBody>
      </p:sp>
      <p:sp>
        <p:nvSpPr>
          <p:cNvPr id="5" name="Zástupný symbol pro obsah 4"/>
          <p:cNvSpPr>
            <a:spLocks noGrp="1"/>
          </p:cNvSpPr>
          <p:nvPr>
            <p:ph sz="quarter" idx="2"/>
          </p:nvPr>
        </p:nvSpPr>
        <p:spPr>
          <a:xfrm>
            <a:off x="609441" y="1711840"/>
            <a:ext cx="4692698"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6" name="Zástupný symbol pro obsah 5"/>
          <p:cNvSpPr>
            <a:spLocks noGrp="1"/>
          </p:cNvSpPr>
          <p:nvPr>
            <p:ph sz="quarter" idx="4"/>
          </p:nvPr>
        </p:nvSpPr>
        <p:spPr>
          <a:xfrm>
            <a:off x="5570293" y="1711840"/>
            <a:ext cx="4692698"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0"/>
          </p:nvPr>
        </p:nvSpPr>
        <p:spPr/>
        <p:txBody>
          <a:bodyPr/>
          <a:lstStyle/>
          <a:p>
            <a:fld id="{1D7262B4-87ED-439A-8340-6A3919F5F948}" type="datetime1">
              <a:rPr lang="cs-CZ" noProof="0" smtClean="0"/>
              <a:pPr/>
              <a:t>03.06.2025</a:t>
            </a:fld>
            <a:endParaRPr lang="cs-CZ" noProof="0" dirty="0"/>
          </a:p>
        </p:txBody>
      </p:sp>
      <p:sp>
        <p:nvSpPr>
          <p:cNvPr id="8" name="Zástupný symbol pro zápatí 7"/>
          <p:cNvSpPr>
            <a:spLocks noGrp="1"/>
          </p:cNvSpPr>
          <p:nvPr>
            <p:ph type="ftr" sz="quarter" idx="11"/>
          </p:nvPr>
        </p:nvSpPr>
        <p:spPr/>
        <p:txBody>
          <a:bodyPr/>
          <a:lstStyle/>
          <a:p>
            <a:pPr rtl="0"/>
            <a:endParaRPr lang="cs-CZ" noProof="0" dirty="0"/>
          </a:p>
        </p:txBody>
      </p:sp>
      <p:sp>
        <p:nvSpPr>
          <p:cNvPr id="9" name="Zástupný symbol pro číslo snímku 8"/>
          <p:cNvSpPr>
            <a:spLocks noGrp="1"/>
          </p:cNvSpPr>
          <p:nvPr>
            <p:ph type="sldNum" sz="quarter" idx="12"/>
          </p:nvPr>
        </p:nvSpPr>
        <p:spPr/>
        <p:txBody>
          <a:bodyPr/>
          <a:lstStyle/>
          <a:p>
            <a:pPr rtl="0"/>
            <a:fld id="{E5FD5434-F838-4DD4-A17B-1CB1A1850DF4}" type="slidenum">
              <a:rPr lang="cs-CZ" noProof="0" smtClean="0"/>
              <a:pPr rtl="0"/>
              <a:t>‹#›</a:t>
            </a:fld>
            <a:endParaRPr lang="cs-CZ" noProof="0" dirty="0"/>
          </a:p>
        </p:txBody>
      </p:sp>
    </p:spTree>
  </p:cSld>
  <p:clrMapOvr>
    <a:masterClrMapping/>
  </p:clrMapOvr>
  <p:transition spd="slow" advClick="0" advTm="1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441" y="320040"/>
            <a:ext cx="9653549" cy="1143000"/>
          </a:xfrm>
        </p:spPr>
        <p:txBody>
          <a:bodyPr/>
          <a:lstStyle/>
          <a:p>
            <a:r>
              <a:rPr kumimoji="0" lang="cs-CZ"/>
              <a:t>Klepnutím lze upravit styl předlohy nadpisů.</a:t>
            </a:r>
            <a:endParaRPr kumimoji="0" lang="en-US"/>
          </a:p>
        </p:txBody>
      </p:sp>
      <p:sp>
        <p:nvSpPr>
          <p:cNvPr id="3" name="Zástupný symbol pro datum 2"/>
          <p:cNvSpPr>
            <a:spLocks noGrp="1"/>
          </p:cNvSpPr>
          <p:nvPr>
            <p:ph type="dt" sz="half" idx="10"/>
          </p:nvPr>
        </p:nvSpPr>
        <p:spPr/>
        <p:txBody>
          <a:bodyPr/>
          <a:lstStyle/>
          <a:p>
            <a:fld id="{9EDF07F2-2EFD-4A51-AC79-F696ABD4E406}" type="datetime1">
              <a:rPr lang="cs-CZ" noProof="0" smtClean="0"/>
              <a:pPr/>
              <a:t>03.06.2025</a:t>
            </a:fld>
            <a:endParaRPr lang="cs-CZ" noProof="0" dirty="0"/>
          </a:p>
        </p:txBody>
      </p:sp>
      <p:sp>
        <p:nvSpPr>
          <p:cNvPr id="4" name="Zástupný symbol pro zápatí 3"/>
          <p:cNvSpPr>
            <a:spLocks noGrp="1"/>
          </p:cNvSpPr>
          <p:nvPr>
            <p:ph type="ftr" sz="quarter" idx="11"/>
          </p:nvPr>
        </p:nvSpPr>
        <p:spPr/>
        <p:txBody>
          <a:bodyPr/>
          <a:lstStyle/>
          <a:p>
            <a:pPr rtl="0"/>
            <a:endParaRPr lang="cs-CZ" noProof="0" dirty="0"/>
          </a:p>
        </p:txBody>
      </p:sp>
      <p:sp>
        <p:nvSpPr>
          <p:cNvPr id="5" name="Zástupný symbol pro číslo snímku 4"/>
          <p:cNvSpPr>
            <a:spLocks noGrp="1"/>
          </p:cNvSpPr>
          <p:nvPr>
            <p:ph type="sldNum" sz="quarter" idx="12"/>
          </p:nvPr>
        </p:nvSpPr>
        <p:spPr/>
        <p:txBody>
          <a:bodyPr/>
          <a:lstStyle/>
          <a:p>
            <a:fld id="{E5FD5434-F838-4DD4-A17B-1CB1A1850DF4}" type="slidenum">
              <a:rPr lang="cs-CZ" noProof="0" smtClean="0"/>
              <a:pPr/>
              <a:t>‹#›</a:t>
            </a:fld>
            <a:endParaRPr lang="cs-CZ" noProof="0" dirty="0"/>
          </a:p>
        </p:txBody>
      </p:sp>
    </p:spTree>
  </p:cSld>
  <p:clrMapOvr>
    <a:masterClrMapping/>
  </p:clrMapOvr>
  <p:transition spd="slow" advClick="0" advTm="1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solidFill>
                  <a:schemeClr val="tx2"/>
                </a:solidFill>
              </a:defRPr>
            </a:lvl1pPr>
            <a:extLst/>
          </a:lstStyle>
          <a:p>
            <a:fld id="{9EDF07F2-2EFD-4A51-AC79-F696ABD4E406}" type="datetime1">
              <a:rPr lang="cs-CZ" noProof="0" smtClean="0"/>
              <a:pPr/>
              <a:t>03.06.2025</a:t>
            </a:fld>
            <a:endParaRPr lang="cs-CZ" noProof="0" dirty="0"/>
          </a:p>
        </p:txBody>
      </p:sp>
      <p:sp>
        <p:nvSpPr>
          <p:cNvPr id="3" name="Zástupný symbol pro zápatí 2"/>
          <p:cNvSpPr>
            <a:spLocks noGrp="1"/>
          </p:cNvSpPr>
          <p:nvPr>
            <p:ph type="ftr" sz="quarter" idx="11"/>
          </p:nvPr>
        </p:nvSpPr>
        <p:spPr/>
        <p:txBody>
          <a:bodyPr/>
          <a:lstStyle>
            <a:lvl1pPr>
              <a:defRPr>
                <a:solidFill>
                  <a:schemeClr val="tx2"/>
                </a:solidFill>
              </a:defRPr>
            </a:lvl1pPr>
            <a:extLst/>
          </a:lstStyle>
          <a:p>
            <a:pPr rtl="0"/>
            <a:endParaRPr lang="cs-CZ" noProof="0" dirty="0"/>
          </a:p>
        </p:txBody>
      </p:sp>
      <p:sp>
        <p:nvSpPr>
          <p:cNvPr id="4" name="Zástupný symbol pro číslo snímku 3"/>
          <p:cNvSpPr>
            <a:spLocks noGrp="1"/>
          </p:cNvSpPr>
          <p:nvPr>
            <p:ph type="sldNum" sz="quarter" idx="12"/>
          </p:nvPr>
        </p:nvSpPr>
        <p:spPr/>
        <p:txBody>
          <a:bodyPr/>
          <a:lstStyle/>
          <a:p>
            <a:fld id="{E5FD5434-F838-4DD4-A17B-1CB1A1850DF4}" type="slidenum">
              <a:rPr lang="cs-CZ" noProof="0" smtClean="0"/>
              <a:pPr/>
              <a:t>‹#›</a:t>
            </a:fld>
            <a:endParaRPr lang="cs-CZ" noProof="0" dirty="0"/>
          </a:p>
        </p:txBody>
      </p:sp>
    </p:spTree>
  </p:cSld>
  <p:clrMapOvr>
    <a:masterClrMapping/>
  </p:clrMapOvr>
  <p:transition spd="slow" advClick="0" advTm="1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441" y="228600"/>
            <a:ext cx="7861792" cy="1173480"/>
          </a:xfrm>
        </p:spPr>
        <p:txBody>
          <a:bodyPr wrap="square" anchor="b"/>
          <a:lstStyle>
            <a:lvl1pPr algn="l">
              <a:buNone/>
              <a:defRPr lang="en-US" sz="2400" baseline="0" smtClean="0"/>
            </a:lvl1pPr>
            <a:extLst/>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609441" y="1497416"/>
            <a:ext cx="7861792"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cs-CZ"/>
              <a:t>Klepnutím lze upravit styly předlohy textu.</a:t>
            </a:r>
          </a:p>
        </p:txBody>
      </p:sp>
      <p:sp>
        <p:nvSpPr>
          <p:cNvPr id="4" name="Zástupný symbol pro obsah 3"/>
          <p:cNvSpPr>
            <a:spLocks noGrp="1"/>
          </p:cNvSpPr>
          <p:nvPr>
            <p:ph sz="half" idx="1"/>
          </p:nvPr>
        </p:nvSpPr>
        <p:spPr>
          <a:xfrm>
            <a:off x="609441" y="2133600"/>
            <a:ext cx="9649486"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F8CFA630-13BB-46C4-BD44-B2C5F9B66074}" type="datetimeFigureOut">
              <a:rPr lang="en-US" smtClean="0"/>
              <a:pPr/>
              <a:t>6/3/2025</a:t>
            </a:fld>
            <a:endParaRPr lang="en-US"/>
          </a:p>
        </p:txBody>
      </p:sp>
      <p:sp>
        <p:nvSpPr>
          <p:cNvPr id="6" name="Zástupný symbol pro zápatí 5"/>
          <p:cNvSpPr>
            <a:spLocks noGrp="1"/>
          </p:cNvSpPr>
          <p:nvPr>
            <p:ph type="ftr" sz="quarter" idx="11"/>
          </p:nvPr>
        </p:nvSpPr>
        <p:spPr/>
        <p:txBody>
          <a:bodyPr/>
          <a:lstStyle/>
          <a:p>
            <a:endParaRPr kumimoji="0" lang="en-US"/>
          </a:p>
        </p:txBody>
      </p:sp>
      <p:sp>
        <p:nvSpPr>
          <p:cNvPr id="7" name="Zástupný symbol pro číslo snímku 6"/>
          <p:cNvSpPr>
            <a:spLocks noGrp="1"/>
          </p:cNvSpPr>
          <p:nvPr>
            <p:ph type="sldNum" sz="quarter" idx="12"/>
          </p:nvPr>
        </p:nvSpPr>
        <p:spPr/>
        <p:txBody>
          <a:bodyPr/>
          <a:lstStyle/>
          <a:p>
            <a:fld id="{BC5217A8-0E06-4059-AC45-433E2E67A85D}" type="slidenum">
              <a:rPr kumimoji="0" lang="en-US" smtClean="0"/>
              <a:pPr/>
              <a:t>‹#›</a:t>
            </a:fld>
            <a:endParaRPr kumimoji="0" lang="en-US"/>
          </a:p>
        </p:txBody>
      </p:sp>
    </p:spTree>
  </p:cSld>
  <p:clrMapOvr>
    <a:masterClrMapping/>
  </p:clrMapOvr>
  <p:transition spd="slow" advClick="0" advTm="1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2">
        <a:schemeClr val="bg2"/>
      </p:bgRef>
    </p:bg>
    <p:spTree>
      <p:nvGrpSpPr>
        <p:cNvPr id="1" name=""/>
        <p:cNvGrpSpPr/>
        <p:nvPr/>
      </p:nvGrpSpPr>
      <p:grpSpPr>
        <a:xfrm>
          <a:off x="0" y="0"/>
          <a:ext cx="0" cy="0"/>
          <a:chOff x="0" y="0"/>
          <a:chExt cx="0" cy="0"/>
        </a:xfrm>
      </p:grpSpPr>
      <p:sp>
        <p:nvSpPr>
          <p:cNvPr id="8" name="Obdélník 7"/>
          <p:cNvSpPr/>
          <p:nvPr/>
        </p:nvSpPr>
        <p:spPr>
          <a:xfrm rot="21240000">
            <a:off x="797084" y="1004669"/>
            <a:ext cx="57578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a:xfrm rot="21420000">
            <a:off x="795402" y="998817"/>
            <a:ext cx="57578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title"/>
          </p:nvPr>
        </p:nvSpPr>
        <p:spPr>
          <a:xfrm>
            <a:off x="7183593" y="1143000"/>
            <a:ext cx="4570809"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cs-CZ"/>
              <a:t>Klepnutím lze upravit styl předlohy nadpisů.</a:t>
            </a:r>
            <a:endParaRPr kumimoji="0" lang="en-US" dirty="0"/>
          </a:p>
        </p:txBody>
      </p:sp>
      <p:sp>
        <p:nvSpPr>
          <p:cNvPr id="4" name="Zástupný symbol pro text 3"/>
          <p:cNvSpPr>
            <a:spLocks noGrp="1"/>
          </p:cNvSpPr>
          <p:nvPr>
            <p:ph type="body" sz="half" idx="2"/>
          </p:nvPr>
        </p:nvSpPr>
        <p:spPr>
          <a:xfrm>
            <a:off x="7183593" y="3283634"/>
            <a:ext cx="4570809"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cs-CZ"/>
              <a:t>Klepnutím lze upravit styly předlohy textu.</a:t>
            </a:r>
          </a:p>
        </p:txBody>
      </p:sp>
      <p:sp>
        <p:nvSpPr>
          <p:cNvPr id="5" name="Zástupný symbol pro datum 4"/>
          <p:cNvSpPr>
            <a:spLocks noGrp="1"/>
          </p:cNvSpPr>
          <p:nvPr>
            <p:ph type="dt" sz="half" idx="10"/>
          </p:nvPr>
        </p:nvSpPr>
        <p:spPr/>
        <p:txBody>
          <a:bodyPr/>
          <a:lstStyle/>
          <a:p>
            <a:fld id="{F8CFA630-13BB-46C4-BD44-B2C5F9B66074}" type="datetimeFigureOut">
              <a:rPr lang="en-US" smtClean="0"/>
              <a:pPr/>
              <a:t>6/3/2025</a:t>
            </a:fld>
            <a:endParaRPr lang="en-US"/>
          </a:p>
        </p:txBody>
      </p:sp>
      <p:sp>
        <p:nvSpPr>
          <p:cNvPr id="6" name="Zástupný symbol pro zápatí 5"/>
          <p:cNvSpPr>
            <a:spLocks noGrp="1"/>
          </p:cNvSpPr>
          <p:nvPr>
            <p:ph type="ftr" sz="quarter" idx="11"/>
          </p:nvPr>
        </p:nvSpPr>
        <p:spPr/>
        <p:txBody>
          <a:bodyPr/>
          <a:lstStyle/>
          <a:p>
            <a:endParaRPr kumimoji="0" lang="en-US"/>
          </a:p>
        </p:txBody>
      </p:sp>
      <p:sp>
        <p:nvSpPr>
          <p:cNvPr id="7" name="Zástupný symbol pro číslo snímku 6"/>
          <p:cNvSpPr>
            <a:spLocks noGrp="1"/>
          </p:cNvSpPr>
          <p:nvPr>
            <p:ph type="sldNum" sz="quarter" idx="12"/>
          </p:nvPr>
        </p:nvSpPr>
        <p:spPr/>
        <p:txBody>
          <a:bodyPr/>
          <a:lstStyle/>
          <a:p>
            <a:fld id="{BC5217A8-0E06-4059-AC45-433E2E67A85D}" type="slidenum">
              <a:rPr kumimoji="0" lang="en-US" smtClean="0"/>
              <a:pPr/>
              <a:t>‹#›</a:t>
            </a:fld>
            <a:endParaRPr kumimoji="0" lang="en-US"/>
          </a:p>
        </p:txBody>
      </p:sp>
      <p:sp>
        <p:nvSpPr>
          <p:cNvPr id="10" name="Zástupný symbol pro obrázek 9"/>
          <p:cNvSpPr>
            <a:spLocks noGrp="1"/>
          </p:cNvSpPr>
          <p:nvPr>
            <p:ph type="pic" idx="1"/>
          </p:nvPr>
        </p:nvSpPr>
        <p:spPr>
          <a:xfrm>
            <a:off x="884679" y="1041002"/>
            <a:ext cx="560686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cs-CZ"/>
              <a:t>Klepnutím na ikonu přidáte obrázek.</a:t>
            </a:r>
            <a:endParaRPr kumimoji="0" lang="en-US" dirty="0"/>
          </a:p>
        </p:txBody>
      </p:sp>
    </p:spTree>
  </p:cSld>
  <p:clrMapOvr>
    <a:overrideClrMapping bg1="dk1" tx1="lt1" bg2="dk2" tx2="lt2" accent1="accent1" accent2="accent2" accent3="accent3" accent4="accent4" accent5="accent5" accent6="accent6" hlink="hlink" folHlink="folHlink"/>
  </p:clrMapOvr>
  <p:transition spd="slow" advClick="0" advTm="1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bdélník 8"/>
          <p:cNvSpPr/>
          <p:nvPr/>
        </p:nvSpPr>
        <p:spPr>
          <a:xfrm flipH="1">
            <a:off x="10868369" y="0"/>
            <a:ext cx="1320456"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Zástupný symbol pro nadpis 2"/>
          <p:cNvSpPr>
            <a:spLocks noGrp="1"/>
          </p:cNvSpPr>
          <p:nvPr>
            <p:ph type="title"/>
          </p:nvPr>
        </p:nvSpPr>
        <p:spPr>
          <a:xfrm>
            <a:off x="609441" y="320040"/>
            <a:ext cx="9649486" cy="1143000"/>
          </a:xfrm>
          <a:prstGeom prst="rect">
            <a:avLst/>
          </a:prstGeom>
        </p:spPr>
        <p:txBody>
          <a:bodyPr vert="horz" lIns="45720" tIns="0" rIns="45720" bIns="0" anchor="b" anchorCtr="0">
            <a:normAutofit/>
          </a:bodyPr>
          <a:lstStyle/>
          <a:p>
            <a:r>
              <a:rPr kumimoji="0" lang="cs-CZ"/>
              <a:t>Klepnutím lze upravit styl předlohy nadpisů.</a:t>
            </a:r>
            <a:endParaRPr kumimoji="0" lang="en-US"/>
          </a:p>
        </p:txBody>
      </p:sp>
      <p:sp>
        <p:nvSpPr>
          <p:cNvPr id="31" name="Zástupný symbol pro text 30"/>
          <p:cNvSpPr>
            <a:spLocks noGrp="1"/>
          </p:cNvSpPr>
          <p:nvPr>
            <p:ph type="body" idx="1"/>
          </p:nvPr>
        </p:nvSpPr>
        <p:spPr>
          <a:xfrm>
            <a:off x="609441" y="1609416"/>
            <a:ext cx="9649486" cy="4846320"/>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27" name="Zástupný symbol pro datum 26"/>
          <p:cNvSpPr>
            <a:spLocks noGrp="1"/>
          </p:cNvSpPr>
          <p:nvPr>
            <p:ph type="dt" sz="half" idx="2"/>
          </p:nvPr>
        </p:nvSpPr>
        <p:spPr>
          <a:xfrm>
            <a:off x="5659774" y="6557946"/>
            <a:ext cx="2669257" cy="226902"/>
          </a:xfrm>
          <a:prstGeom prst="rect">
            <a:avLst/>
          </a:prstGeom>
        </p:spPr>
        <p:txBody>
          <a:bodyPr vert="horz" tIns="0" bIns="0" anchor="b"/>
          <a:lstStyle>
            <a:lvl1pPr algn="l" eaLnBrk="1" latinLnBrk="0" hangingPunct="1">
              <a:defRPr kumimoji="0" sz="1000">
                <a:solidFill>
                  <a:schemeClr val="tx2"/>
                </a:solidFill>
              </a:defRPr>
            </a:lvl1pPr>
            <a:extLst/>
          </a:lstStyle>
          <a:p>
            <a:fld id="{9EDF07F2-2EFD-4A51-AC79-F696ABD4E406}" type="datetime1">
              <a:rPr lang="cs-CZ" noProof="0" smtClean="0"/>
              <a:pPr/>
              <a:t>03.06.2025</a:t>
            </a:fld>
            <a:endParaRPr lang="cs-CZ" noProof="0" dirty="0"/>
          </a:p>
        </p:txBody>
      </p:sp>
      <p:sp>
        <p:nvSpPr>
          <p:cNvPr id="4" name="Zástupný symbol pro zápatí 3"/>
          <p:cNvSpPr>
            <a:spLocks noGrp="1"/>
          </p:cNvSpPr>
          <p:nvPr>
            <p:ph type="ftr" sz="quarter" idx="3"/>
          </p:nvPr>
        </p:nvSpPr>
        <p:spPr>
          <a:xfrm>
            <a:off x="609441" y="6557946"/>
            <a:ext cx="4875530" cy="228600"/>
          </a:xfrm>
          <a:prstGeom prst="rect">
            <a:avLst/>
          </a:prstGeom>
        </p:spPr>
        <p:txBody>
          <a:bodyPr vert="horz" tIns="0" bIns="0" anchor="b"/>
          <a:lstStyle>
            <a:lvl1pPr algn="r" eaLnBrk="1" latinLnBrk="0" hangingPunct="1">
              <a:defRPr kumimoji="0" sz="1000">
                <a:solidFill>
                  <a:schemeClr val="tx2"/>
                </a:solidFill>
              </a:defRPr>
            </a:lvl1pPr>
            <a:extLst/>
          </a:lstStyle>
          <a:p>
            <a:pPr rtl="0"/>
            <a:endParaRPr lang="cs-CZ" noProof="0" dirty="0"/>
          </a:p>
        </p:txBody>
      </p:sp>
      <p:sp>
        <p:nvSpPr>
          <p:cNvPr id="16" name="Zástupný symbol pro číslo snímku 15"/>
          <p:cNvSpPr>
            <a:spLocks noGrp="1"/>
          </p:cNvSpPr>
          <p:nvPr>
            <p:ph type="sldNum" sz="quarter" idx="4"/>
          </p:nvPr>
        </p:nvSpPr>
        <p:spPr>
          <a:xfrm>
            <a:off x="8333093" y="6556248"/>
            <a:ext cx="784244"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E5FD5434-F838-4DD4-A17B-1CB1A1850DF4}" type="slidenum">
              <a:rPr lang="cs-CZ" noProof="0" smtClean="0"/>
              <a:pPr/>
              <a:t>‹#›</a:t>
            </a:fld>
            <a:endParaRPr lang="cs-CZ" noProof="0" dirty="0"/>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advClick="0" advTm="15000">
    <p:fade/>
  </p:transition>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73.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88.jpe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Není k dispozici žádný popis fotky."/>
          <p:cNvPicPr>
            <a:picLocks noChangeAspect="1" noChangeArrowheads="1"/>
          </p:cNvPicPr>
          <p:nvPr/>
        </p:nvPicPr>
        <p:blipFill>
          <a:blip r:embed="rId3"/>
          <a:srcRect/>
          <a:stretch>
            <a:fillRect/>
          </a:stretch>
        </p:blipFill>
        <p:spPr bwMode="auto">
          <a:xfrm>
            <a:off x="5308594" y="642918"/>
            <a:ext cx="5739549" cy="5739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082871649"/>
      </p:ext>
    </p:extLst>
  </p:cSld>
  <p:clrMapOvr>
    <a:masterClrMapping/>
  </p:clrMapOvr>
  <p:transition spd="slow" advClick="0" advTm="10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2">
            <a:extLst>
              <a:ext uri="{FF2B5EF4-FFF2-40B4-BE49-F238E27FC236}">
                <a16:creationId xmlns="" xmlns:a16="http://schemas.microsoft.com/office/drawing/2014/main" id="{56AA85E6-4498-41B8-8165-51663BA3EADF}"/>
              </a:ext>
            </a:extLst>
          </p:cNvPr>
          <p:cNvSpPr>
            <a:spLocks noGrp="1"/>
          </p:cNvSpPr>
          <p:nvPr>
            <p:ph type="title"/>
          </p:nvPr>
        </p:nvSpPr>
        <p:spPr>
          <a:xfrm>
            <a:off x="236496" y="214290"/>
            <a:ext cx="9649486" cy="1080120"/>
          </a:xfrm>
        </p:spPr>
        <p:txBody>
          <a:bodyPr rtlCol="0">
            <a:normAutofit fontScale="90000"/>
          </a:bodyPr>
          <a:lstStyle/>
          <a:p>
            <a:pPr rtl="0"/>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Anna Marie </a:t>
            </a:r>
            <a:r>
              <a:rPr lang="cs-CZ" cap="none" dirty="0" err="1">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Zelíková</a:t>
            </a:r>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t>
            </a:r>
            <a:b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endPar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endParaRPr>
          </a:p>
        </p:txBody>
      </p:sp>
      <p:pic>
        <p:nvPicPr>
          <p:cNvPr id="46082" name="Picture 2" descr="https://galerie.clovekavira.cz/photobankres.axd/resimg/file$7Ccc067a9a2ec54562baea577b3c9d1f33$5C69c48eaf_160404-193901-AZel$C3$ADkov$C3$A1-FrIn-IMG_2447-2$2Ejpg/1920x1080/100"/>
          <p:cNvPicPr>
            <a:picLocks noChangeAspect="1" noChangeArrowheads="1"/>
          </p:cNvPicPr>
          <p:nvPr/>
        </p:nvPicPr>
        <p:blipFill>
          <a:blip r:embed="rId3"/>
          <a:srcRect/>
          <a:stretch>
            <a:fillRect/>
          </a:stretch>
        </p:blipFill>
        <p:spPr bwMode="auto">
          <a:xfrm>
            <a:off x="307934" y="1714488"/>
            <a:ext cx="11601266" cy="4954708"/>
          </a:xfrm>
          <a:prstGeom prst="rect">
            <a:avLst/>
          </a:prstGeom>
          <a:noFill/>
        </p:spPr>
      </p:pic>
      <p:sp>
        <p:nvSpPr>
          <p:cNvPr id="9" name="Obdélník 8"/>
          <p:cNvSpPr/>
          <p:nvPr/>
        </p:nvSpPr>
        <p:spPr>
          <a:xfrm>
            <a:off x="338430" y="755058"/>
            <a:ext cx="10572824" cy="830997"/>
          </a:xfrm>
          <a:prstGeom prst="rect">
            <a:avLst/>
          </a:prstGeom>
        </p:spPr>
        <p:txBody>
          <a:bodyPr wrap="square">
            <a:spAutoFit/>
          </a:bodyPr>
          <a:lstStyle/>
          <a:p>
            <a:pPr defTabSz="914400"/>
            <a:r>
              <a:rPr lang="cs-CZ" dirty="0"/>
              <a:t>25.3. Slavnost Zvěstování Páně </a:t>
            </a:r>
          </a:p>
          <a:p>
            <a:pPr defTabSz="914400"/>
            <a:r>
              <a:rPr lang="cs-CZ" dirty="0"/>
              <a:t>Pouť za nenarozené děti a úctu k počatému životu</a:t>
            </a:r>
          </a:p>
        </p:txBody>
      </p:sp>
    </p:spTree>
    <p:extLst>
      <p:ext uri="{BB962C8B-B14F-4D97-AF65-F5344CB8AC3E}">
        <p14:creationId xmlns="" xmlns:p14="http://schemas.microsoft.com/office/powerpoint/2010/main" val="111500832"/>
      </p:ext>
    </p:extLst>
  </p:cSld>
  <p:clrMapOvr>
    <a:masterClrMapping/>
  </p:clrMapOvr>
  <p:transition spd="slow" advClick="0" advTm="15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a:extLst>
              <a:ext uri="{FF2B5EF4-FFF2-40B4-BE49-F238E27FC236}">
                <a16:creationId xmlns="" xmlns:a16="http://schemas.microsoft.com/office/drawing/2014/main" id="{C9455060-D275-48C0-B93D-F2E24746770A}"/>
              </a:ext>
            </a:extLst>
          </p:cNvPr>
          <p:cNvSpPr txBox="1">
            <a:spLocks/>
          </p:cNvSpPr>
          <p:nvPr/>
        </p:nvSpPr>
        <p:spPr>
          <a:xfrm>
            <a:off x="236496" y="285728"/>
            <a:ext cx="9653549" cy="624699"/>
          </a:xfrm>
          <a:prstGeom prst="rect">
            <a:avLst/>
          </a:prstGeom>
        </p:spPr>
        <p:txBody>
          <a:bodyPr vert="horz" lIns="45720" tIns="0" rIns="45720" bIns="0" rtlCol="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defTabSz="914400"/>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Klub maminek</a:t>
            </a:r>
          </a:p>
        </p:txBody>
      </p:sp>
      <p:pic>
        <p:nvPicPr>
          <p:cNvPr id="4" name="Obrázek 3">
            <a:extLst>
              <a:ext uri="{FF2B5EF4-FFF2-40B4-BE49-F238E27FC236}">
                <a16:creationId xmlns="" xmlns:a16="http://schemas.microsoft.com/office/drawing/2014/main" id="{C80BE668-0E52-4313-9BBF-BC9D7B288950}"/>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26131" r="14337"/>
          <a:stretch/>
        </p:blipFill>
        <p:spPr>
          <a:xfrm>
            <a:off x="117748" y="2515733"/>
            <a:ext cx="3697106" cy="4245886"/>
          </a:xfrm>
          <a:prstGeom prst="rect">
            <a:avLst/>
          </a:prstGeom>
        </p:spPr>
      </p:pic>
      <p:pic>
        <p:nvPicPr>
          <p:cNvPr id="6" name="Obrázek 5">
            <a:extLst>
              <a:ext uri="{FF2B5EF4-FFF2-40B4-BE49-F238E27FC236}">
                <a16:creationId xmlns="" xmlns:a16="http://schemas.microsoft.com/office/drawing/2014/main" id="{62A491F1-77CE-4232-9780-66BE55C423B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36892" y="214290"/>
            <a:ext cx="3259508" cy="4341004"/>
          </a:xfrm>
          <a:prstGeom prst="rect">
            <a:avLst/>
          </a:prstGeom>
        </p:spPr>
      </p:pic>
      <p:sp>
        <p:nvSpPr>
          <p:cNvPr id="7" name="Zástupný symbol pro obsah 2">
            <a:extLst>
              <a:ext uri="{FF2B5EF4-FFF2-40B4-BE49-F238E27FC236}">
                <a16:creationId xmlns="" xmlns:a16="http://schemas.microsoft.com/office/drawing/2014/main" id="{A31E6CA0-E345-47EB-A644-4FB61A2D47ED}"/>
              </a:ext>
            </a:extLst>
          </p:cNvPr>
          <p:cNvSpPr>
            <a:spLocks noGrp="1"/>
          </p:cNvSpPr>
          <p:nvPr>
            <p:ph sz="half" idx="1"/>
          </p:nvPr>
        </p:nvSpPr>
        <p:spPr>
          <a:xfrm>
            <a:off x="0" y="1000108"/>
            <a:ext cx="3384376" cy="1224136"/>
          </a:xfrm>
        </p:spPr>
        <p:txBody>
          <a:bodyPr>
            <a:normAutofit/>
          </a:bodyPr>
          <a:lstStyle/>
          <a:p>
            <a:pPr algn="ctr"/>
            <a:r>
              <a:rPr lang="cs-CZ" dirty="0"/>
              <a:t>L</a:t>
            </a:r>
            <a:r>
              <a:rPr lang="cs-CZ" dirty="0" smtClean="0"/>
              <a:t>ichý </a:t>
            </a:r>
            <a:r>
              <a:rPr lang="cs-CZ" dirty="0"/>
              <a:t>čtvrtek</a:t>
            </a:r>
          </a:p>
          <a:p>
            <a:pPr marL="0" indent="0" algn="ctr">
              <a:buNone/>
            </a:pPr>
            <a:endParaRPr lang="cs-CZ" dirty="0"/>
          </a:p>
        </p:txBody>
      </p:sp>
      <p:pic>
        <p:nvPicPr>
          <p:cNvPr id="41986" name="Picture 2" descr="Není k dispozici žádný popis fotky."/>
          <p:cNvPicPr>
            <a:picLocks noChangeAspect="1" noChangeArrowheads="1"/>
          </p:cNvPicPr>
          <p:nvPr/>
        </p:nvPicPr>
        <p:blipFill>
          <a:blip r:embed="rId5"/>
          <a:srcRect r="627" b="11940"/>
          <a:stretch>
            <a:fillRect/>
          </a:stretch>
        </p:blipFill>
        <p:spPr bwMode="auto">
          <a:xfrm>
            <a:off x="5878388" y="2215152"/>
            <a:ext cx="3862540" cy="4557823"/>
          </a:xfrm>
          <a:prstGeom prst="rect">
            <a:avLst/>
          </a:prstGeom>
          <a:noFill/>
        </p:spPr>
      </p:pic>
      <p:pic>
        <p:nvPicPr>
          <p:cNvPr id="8" name="Obrázek 7">
            <a:extLst>
              <a:ext uri="{FF2B5EF4-FFF2-40B4-BE49-F238E27FC236}">
                <a16:creationId xmlns="" xmlns:a16="http://schemas.microsoft.com/office/drawing/2014/main" id="{8595711C-F648-4025-BB52-9E1764396AAB}"/>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t="27950" r="-269"/>
          <a:stretch/>
        </p:blipFill>
        <p:spPr>
          <a:xfrm>
            <a:off x="8753311" y="131731"/>
            <a:ext cx="3317766" cy="4227287"/>
          </a:xfrm>
          <a:prstGeom prst="rect">
            <a:avLst/>
          </a:prstGeom>
        </p:spPr>
      </p:pic>
    </p:spTree>
    <p:extLst>
      <p:ext uri="{BB962C8B-B14F-4D97-AF65-F5344CB8AC3E}">
        <p14:creationId xmlns="" xmlns:p14="http://schemas.microsoft.com/office/powerpoint/2010/main" val="724784865"/>
      </p:ext>
    </p:extLst>
  </p:cSld>
  <p:clrMapOvr>
    <a:masterClrMapping/>
  </p:clrMapOvr>
  <p:transition spd="slow" advClick="0" advTm="15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email.seznam.cz/imageresize/?width=1920&amp;height=1065&amp;mid=29593&amp;aid=29&amp;u=71050234&amp;default=%2Fstatic%2Fwm%2Fimg%2Fdefault-image.svg">
            <a:extLst>
              <a:ext uri="{FF2B5EF4-FFF2-40B4-BE49-F238E27FC236}">
                <a16:creationId xmlns="" xmlns:a16="http://schemas.microsoft.com/office/drawing/2014/main" id="{432C7018-7CD5-4886-8C8B-03E694CCD52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https://email.seznam.cz/imageresize/?width=1920&amp;height=1065&amp;mid=29593&amp;aid=29&amp;u=71050234&amp;default=%2Fstatic%2Fwm%2Fimg%2Fdefault-image.svg">
            <a:extLst>
              <a:ext uri="{FF2B5EF4-FFF2-40B4-BE49-F238E27FC236}">
                <a16:creationId xmlns="" xmlns:a16="http://schemas.microsoft.com/office/drawing/2014/main" id="{4C6581C6-D682-49A2-A731-A39589E448FA}"/>
              </a:ext>
            </a:extLst>
          </p:cNvPr>
          <p:cNvSpPr>
            <a:spLocks noChangeAspect="1" noChangeArrowheads="1"/>
          </p:cNvSpPr>
          <p:nvPr/>
        </p:nvSpPr>
        <p:spPr bwMode="auto">
          <a:xfrm>
            <a:off x="6094413" y="34290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a:extLst>
              <a:ext uri="{FF2B5EF4-FFF2-40B4-BE49-F238E27FC236}">
                <a16:creationId xmlns="" xmlns:a16="http://schemas.microsoft.com/office/drawing/2014/main" id="{14585664-642F-4D8B-B659-BCA7480CAB6B}"/>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36496" y="1571612"/>
            <a:ext cx="3825814" cy="5101085"/>
          </a:xfrm>
          <a:prstGeom prst="rect">
            <a:avLst/>
          </a:prstGeom>
        </p:spPr>
      </p:pic>
      <p:sp>
        <p:nvSpPr>
          <p:cNvPr id="9" name="Nadpis 1">
            <a:extLst>
              <a:ext uri="{FF2B5EF4-FFF2-40B4-BE49-F238E27FC236}">
                <a16:creationId xmlns="" xmlns:a16="http://schemas.microsoft.com/office/drawing/2014/main" id="{491C09B0-21D2-4E81-BC93-303B4E092D3B}"/>
              </a:ext>
            </a:extLst>
          </p:cNvPr>
          <p:cNvSpPr txBox="1">
            <a:spLocks/>
          </p:cNvSpPr>
          <p:nvPr/>
        </p:nvSpPr>
        <p:spPr>
          <a:xfrm>
            <a:off x="236496" y="142852"/>
            <a:ext cx="9653549" cy="624699"/>
          </a:xfrm>
          <a:prstGeom prst="rect">
            <a:avLst/>
          </a:prstGeom>
        </p:spPr>
        <p:txBody>
          <a:bodyPr vert="horz" lIns="45720" tIns="0" rIns="45720" bIns="0" rtlCol="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defTabSz="914400"/>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Spolčátko</a:t>
            </a:r>
          </a:p>
        </p:txBody>
      </p:sp>
      <p:sp>
        <p:nvSpPr>
          <p:cNvPr id="10" name="Zástupný symbol pro obsah 2">
            <a:extLst>
              <a:ext uri="{FF2B5EF4-FFF2-40B4-BE49-F238E27FC236}">
                <a16:creationId xmlns="" xmlns:a16="http://schemas.microsoft.com/office/drawing/2014/main" id="{A31E6CA0-E345-47EB-A644-4FB61A2D47ED}"/>
              </a:ext>
            </a:extLst>
          </p:cNvPr>
          <p:cNvSpPr>
            <a:spLocks noGrp="1"/>
          </p:cNvSpPr>
          <p:nvPr>
            <p:ph sz="half" idx="1"/>
          </p:nvPr>
        </p:nvSpPr>
        <p:spPr>
          <a:xfrm>
            <a:off x="35029" y="856103"/>
            <a:ext cx="3384376" cy="1224136"/>
          </a:xfrm>
        </p:spPr>
        <p:txBody>
          <a:bodyPr>
            <a:normAutofit/>
          </a:bodyPr>
          <a:lstStyle/>
          <a:p>
            <a:pPr algn="ctr"/>
            <a:r>
              <a:rPr lang="cs-CZ" dirty="0"/>
              <a:t>1. sobota v měsíci</a:t>
            </a:r>
          </a:p>
          <a:p>
            <a:pPr marL="0" indent="0" algn="ctr">
              <a:buNone/>
            </a:pPr>
            <a:endParaRPr lang="cs-CZ" dirty="0"/>
          </a:p>
        </p:txBody>
      </p:sp>
      <p:pic>
        <p:nvPicPr>
          <p:cNvPr id="4" name="Obrázek 3">
            <a:extLst>
              <a:ext uri="{FF2B5EF4-FFF2-40B4-BE49-F238E27FC236}">
                <a16:creationId xmlns="" xmlns:a16="http://schemas.microsoft.com/office/drawing/2014/main" id="{54EB2F8F-A2E4-4135-8A85-429EADC08AC6}"/>
              </a:ext>
            </a:extLst>
          </p:cNvPr>
          <p:cNvPicPr>
            <a:picLocks noChangeAspect="1"/>
          </p:cNvPicPr>
          <p:nvPr/>
        </p:nvPicPr>
        <p:blipFill rotWithShape="1">
          <a:blip r:embed="rId4">
            <a:extLst>
              <a:ext uri="{28A0092B-C50C-407E-A947-70E740481C1C}">
                <a14:useLocalDpi xmlns="" xmlns:a14="http://schemas.microsoft.com/office/drawing/2010/main" val="0"/>
              </a:ext>
            </a:extLst>
          </a:blip>
          <a:srcRect l="4802" t="1" r="4198" b="20279"/>
          <a:stretch/>
        </p:blipFill>
        <p:spPr>
          <a:xfrm>
            <a:off x="4308462" y="1571612"/>
            <a:ext cx="4342191" cy="5072098"/>
          </a:xfrm>
          <a:prstGeom prst="rect">
            <a:avLst/>
          </a:prstGeom>
        </p:spPr>
      </p:pic>
      <p:pic>
        <p:nvPicPr>
          <p:cNvPr id="41986" name="Picture 2" descr="Může jít o obrázek 2 lidé, dítě a text"/>
          <p:cNvPicPr>
            <a:picLocks noChangeAspect="1" noChangeArrowheads="1"/>
          </p:cNvPicPr>
          <p:nvPr/>
        </p:nvPicPr>
        <p:blipFill>
          <a:blip r:embed="rId5" cstate="print"/>
          <a:srcRect/>
          <a:stretch>
            <a:fillRect/>
          </a:stretch>
        </p:blipFill>
        <p:spPr bwMode="auto">
          <a:xfrm>
            <a:off x="8237552" y="214290"/>
            <a:ext cx="3808397" cy="5077862"/>
          </a:xfrm>
          <a:prstGeom prst="rect">
            <a:avLst/>
          </a:prstGeom>
          <a:noFill/>
        </p:spPr>
      </p:pic>
    </p:spTree>
    <p:extLst>
      <p:ext uri="{BB962C8B-B14F-4D97-AF65-F5344CB8AC3E}">
        <p14:creationId xmlns="" xmlns:p14="http://schemas.microsoft.com/office/powerpoint/2010/main" val="3323228026"/>
      </p:ext>
    </p:extLst>
  </p:cSld>
  <p:clrMapOvr>
    <a:masterClrMapping/>
  </p:clrMapOvr>
  <p:transition spd="slow" advClick="0" advTm="15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Může jít o obrázek 4 lidé a dítě"/>
          <p:cNvPicPr>
            <a:picLocks noChangeAspect="1" noChangeArrowheads="1"/>
          </p:cNvPicPr>
          <p:nvPr/>
        </p:nvPicPr>
        <p:blipFill>
          <a:blip r:embed="rId3" cstate="print"/>
          <a:srcRect l="567" t="6112" r="238" b="43490"/>
          <a:stretch>
            <a:fillRect/>
          </a:stretch>
        </p:blipFill>
        <p:spPr bwMode="auto">
          <a:xfrm>
            <a:off x="236496" y="2000240"/>
            <a:ext cx="5589174" cy="3786214"/>
          </a:xfrm>
          <a:prstGeom prst="rect">
            <a:avLst/>
          </a:prstGeom>
          <a:noFill/>
        </p:spPr>
      </p:pic>
      <p:sp>
        <p:nvSpPr>
          <p:cNvPr id="3" name="AutoShape 2" descr="https://email.seznam.cz/imageresize/?width=1920&amp;height=1065&amp;mid=29593&amp;aid=29&amp;u=71050234&amp;default=%2Fstatic%2Fwm%2Fimg%2Fdefault-image.svg">
            <a:extLst>
              <a:ext uri="{FF2B5EF4-FFF2-40B4-BE49-F238E27FC236}">
                <a16:creationId xmlns="" xmlns:a16="http://schemas.microsoft.com/office/drawing/2014/main" id="{432C7018-7CD5-4886-8C8B-03E694CCD52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https://email.seznam.cz/imageresize/?width=1920&amp;height=1065&amp;mid=29593&amp;aid=29&amp;u=71050234&amp;default=%2Fstatic%2Fwm%2Fimg%2Fdefault-image.svg">
            <a:extLst>
              <a:ext uri="{FF2B5EF4-FFF2-40B4-BE49-F238E27FC236}">
                <a16:creationId xmlns="" xmlns:a16="http://schemas.microsoft.com/office/drawing/2014/main" id="{4C6581C6-D682-49A2-A731-A39589E448FA}"/>
              </a:ext>
            </a:extLst>
          </p:cNvPr>
          <p:cNvSpPr>
            <a:spLocks noChangeAspect="1" noChangeArrowheads="1"/>
          </p:cNvSpPr>
          <p:nvPr/>
        </p:nvSpPr>
        <p:spPr bwMode="auto">
          <a:xfrm>
            <a:off x="6094413" y="34290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Nadpis 1">
            <a:extLst>
              <a:ext uri="{FF2B5EF4-FFF2-40B4-BE49-F238E27FC236}">
                <a16:creationId xmlns="" xmlns:a16="http://schemas.microsoft.com/office/drawing/2014/main" id="{491C09B0-21D2-4E81-BC93-303B4E092D3B}"/>
              </a:ext>
            </a:extLst>
          </p:cNvPr>
          <p:cNvSpPr txBox="1">
            <a:spLocks/>
          </p:cNvSpPr>
          <p:nvPr/>
        </p:nvSpPr>
        <p:spPr>
          <a:xfrm>
            <a:off x="307934" y="214290"/>
            <a:ext cx="9653549" cy="624699"/>
          </a:xfrm>
          <a:prstGeom prst="rect">
            <a:avLst/>
          </a:prstGeom>
        </p:spPr>
        <p:txBody>
          <a:bodyPr vert="horz" lIns="45720" tIns="0" rIns="45720" bIns="0" rtlCol="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defTabSz="914400"/>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Spolčátko</a:t>
            </a:r>
          </a:p>
        </p:txBody>
      </p:sp>
      <p:sp>
        <p:nvSpPr>
          <p:cNvPr id="10" name="Zástupný symbol pro obsah 2">
            <a:extLst>
              <a:ext uri="{FF2B5EF4-FFF2-40B4-BE49-F238E27FC236}">
                <a16:creationId xmlns="" xmlns:a16="http://schemas.microsoft.com/office/drawing/2014/main" id="{A31E6CA0-E345-47EB-A644-4FB61A2D47ED}"/>
              </a:ext>
            </a:extLst>
          </p:cNvPr>
          <p:cNvSpPr>
            <a:spLocks noGrp="1"/>
          </p:cNvSpPr>
          <p:nvPr>
            <p:ph sz="half" idx="1"/>
          </p:nvPr>
        </p:nvSpPr>
        <p:spPr>
          <a:xfrm>
            <a:off x="307934" y="928670"/>
            <a:ext cx="3384376" cy="714380"/>
          </a:xfrm>
        </p:spPr>
        <p:txBody>
          <a:bodyPr>
            <a:normAutofit/>
          </a:bodyPr>
          <a:lstStyle/>
          <a:p>
            <a:pPr algn="ctr"/>
            <a:r>
              <a:rPr lang="cs-CZ" dirty="0"/>
              <a:t>1. sobota v měsíci</a:t>
            </a:r>
          </a:p>
          <a:p>
            <a:pPr marL="0" indent="0" algn="ctr">
              <a:buNone/>
            </a:pPr>
            <a:endParaRPr lang="cs-CZ" dirty="0"/>
          </a:p>
        </p:txBody>
      </p:sp>
      <p:pic>
        <p:nvPicPr>
          <p:cNvPr id="6" name="Obrázek 5">
            <a:extLst>
              <a:ext uri="{FF2B5EF4-FFF2-40B4-BE49-F238E27FC236}">
                <a16:creationId xmlns="" xmlns:a16="http://schemas.microsoft.com/office/drawing/2014/main" id="{5CD2F15E-F794-42D3-A60E-28C765CA4CD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22974" y="500042"/>
            <a:ext cx="4562023" cy="6075690"/>
          </a:xfrm>
          <a:prstGeom prst="rect">
            <a:avLst/>
          </a:prstGeom>
        </p:spPr>
      </p:pic>
    </p:spTree>
    <p:extLst>
      <p:ext uri="{BB962C8B-B14F-4D97-AF65-F5344CB8AC3E}">
        <p14:creationId xmlns="" xmlns:p14="http://schemas.microsoft.com/office/powerpoint/2010/main" val="3323228026"/>
      </p:ext>
    </p:extLst>
  </p:cSld>
  <p:clrMapOvr>
    <a:masterClrMapping/>
  </p:clrMapOvr>
  <p:transition spd="slow" advClick="0" advTm="15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Může jít o obrázek 5 lidí a tráva"/>
          <p:cNvPicPr>
            <a:picLocks noChangeAspect="1" noChangeArrowheads="1"/>
          </p:cNvPicPr>
          <p:nvPr/>
        </p:nvPicPr>
        <p:blipFill>
          <a:blip r:embed="rId3"/>
          <a:srcRect r="7038" b="32670"/>
          <a:stretch>
            <a:fillRect/>
          </a:stretch>
        </p:blipFill>
        <p:spPr bwMode="auto">
          <a:xfrm>
            <a:off x="4561753" y="2002338"/>
            <a:ext cx="7386644" cy="4012498"/>
          </a:xfrm>
          <a:prstGeom prst="rect">
            <a:avLst/>
          </a:prstGeom>
          <a:noFill/>
        </p:spPr>
      </p:pic>
      <p:pic>
        <p:nvPicPr>
          <p:cNvPr id="3" name="Obrázek 2">
            <a:extLst>
              <a:ext uri="{FF2B5EF4-FFF2-40B4-BE49-F238E27FC236}">
                <a16:creationId xmlns="" xmlns:a16="http://schemas.microsoft.com/office/drawing/2014/main" id="{226D3252-BD92-49DD-9ED8-6DC7B71D5C7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2569" y="1394048"/>
            <a:ext cx="3991643" cy="5322191"/>
          </a:xfrm>
          <a:prstGeom prst="rect">
            <a:avLst/>
          </a:prstGeom>
        </p:spPr>
      </p:pic>
      <p:sp>
        <p:nvSpPr>
          <p:cNvPr id="5" name="Nadpis 1">
            <a:extLst>
              <a:ext uri="{FF2B5EF4-FFF2-40B4-BE49-F238E27FC236}">
                <a16:creationId xmlns="" xmlns:a16="http://schemas.microsoft.com/office/drawing/2014/main" id="{A8429477-D534-489D-8AC3-B6CED218ED6C}"/>
              </a:ext>
            </a:extLst>
          </p:cNvPr>
          <p:cNvSpPr txBox="1">
            <a:spLocks/>
          </p:cNvSpPr>
          <p:nvPr/>
        </p:nvSpPr>
        <p:spPr>
          <a:xfrm>
            <a:off x="522248" y="214290"/>
            <a:ext cx="4464496" cy="585917"/>
          </a:xfrm>
          <a:prstGeom prst="rect">
            <a:avLst/>
          </a:prstGeom>
        </p:spPr>
        <p:txBody>
          <a:bodyPr vert="horz" lIns="45720" tIns="0" rIns="45720" bIns="0" rtlCol="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defTabSz="914400"/>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Farní kavárnička</a:t>
            </a:r>
          </a:p>
        </p:txBody>
      </p:sp>
      <p:sp>
        <p:nvSpPr>
          <p:cNvPr id="6" name="Zástupný symbol pro obsah 2">
            <a:extLst>
              <a:ext uri="{FF2B5EF4-FFF2-40B4-BE49-F238E27FC236}">
                <a16:creationId xmlns="" xmlns:a16="http://schemas.microsoft.com/office/drawing/2014/main" id="{A31E6CA0-E345-47EB-A644-4FB61A2D47ED}"/>
              </a:ext>
            </a:extLst>
          </p:cNvPr>
          <p:cNvSpPr>
            <a:spLocks noGrp="1"/>
          </p:cNvSpPr>
          <p:nvPr>
            <p:ph sz="half" idx="1"/>
          </p:nvPr>
        </p:nvSpPr>
        <p:spPr>
          <a:xfrm>
            <a:off x="35028" y="856103"/>
            <a:ext cx="9131218" cy="1224136"/>
          </a:xfrm>
        </p:spPr>
        <p:txBody>
          <a:bodyPr>
            <a:normAutofit/>
          </a:bodyPr>
          <a:lstStyle/>
          <a:p>
            <a:pPr algn="ctr"/>
            <a:r>
              <a:rPr lang="cs-CZ" dirty="0"/>
              <a:t>Každou neděli po ranní mši svaté, tj. od cca 10:00</a:t>
            </a:r>
          </a:p>
          <a:p>
            <a:pPr marL="0" indent="0" algn="ctr">
              <a:buNone/>
            </a:pPr>
            <a:endParaRPr lang="cs-CZ" dirty="0"/>
          </a:p>
        </p:txBody>
      </p:sp>
    </p:spTree>
    <p:extLst>
      <p:ext uri="{BB962C8B-B14F-4D97-AF65-F5344CB8AC3E}">
        <p14:creationId xmlns="" xmlns:p14="http://schemas.microsoft.com/office/powerpoint/2010/main" val="111500832"/>
      </p:ext>
    </p:extLst>
  </p:cSld>
  <p:clrMapOvr>
    <a:masterClrMapping/>
  </p:clrMapOvr>
  <p:transition spd="slow" advClick="0" advTm="15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ctrTitle"/>
          </p:nvPr>
        </p:nvSpPr>
        <p:spPr/>
        <p:txBody>
          <a:bodyPr rtlCol="0">
            <a:normAutofit/>
          </a:bodyPr>
          <a:lstStyle/>
          <a:p>
            <a:pPr rtl="0"/>
            <a:r>
              <a:rPr lang="cs-CZ" sz="8000" dirty="0">
                <a:ln w="500">
                  <a:solidFill>
                    <a:schemeClr val="tx1"/>
                  </a:solidFill>
                </a:ln>
                <a:solidFill>
                  <a:schemeClr val="bg1"/>
                </a:solidFill>
              </a:rPr>
              <a:t>Život farnosti </a:t>
            </a:r>
          </a:p>
        </p:txBody>
      </p:sp>
      <p:sp>
        <p:nvSpPr>
          <p:cNvPr id="2" name="Podnadpis 1"/>
          <p:cNvSpPr>
            <a:spLocks noGrp="1"/>
          </p:cNvSpPr>
          <p:nvPr>
            <p:ph type="subTitle" idx="1"/>
          </p:nvPr>
        </p:nvSpPr>
        <p:spPr>
          <a:xfrm>
            <a:off x="1629916" y="3573016"/>
            <a:ext cx="9751060" cy="1016000"/>
          </a:xfrm>
        </p:spPr>
        <p:txBody>
          <a:bodyPr rtlCol="0">
            <a:normAutofit/>
          </a:bodyPr>
          <a:lstStyle/>
          <a:p>
            <a:pPr rtl="0"/>
            <a:r>
              <a:rPr lang="cs-CZ" dirty="0"/>
              <a:t>DLE LITURGICKÉHO ROKU</a:t>
            </a:r>
          </a:p>
          <a:p>
            <a:pPr rtl="0"/>
            <a:r>
              <a:rPr lang="cs-CZ" dirty="0"/>
              <a:t>ZAČÍNAJÍCÍ DOBOU ADVENTNÍ</a:t>
            </a:r>
          </a:p>
        </p:txBody>
      </p:sp>
    </p:spTree>
    <p:extLst>
      <p:ext uri="{BB962C8B-B14F-4D97-AF65-F5344CB8AC3E}">
        <p14:creationId xmlns="" xmlns:p14="http://schemas.microsoft.com/office/powerpoint/2010/main" val="1014790537"/>
      </p:ext>
    </p:extLst>
  </p:cSld>
  <p:clrMapOvr>
    <a:masterClrMapping/>
  </p:clrMapOvr>
  <p:transition spd="slow" advClick="0" advTm="15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 xmlns:a16="http://schemas.microsoft.com/office/drawing/2014/main" id="{24DF12DA-A4A6-4E9F-B50F-93575C2D207C}"/>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5058" y="1928802"/>
            <a:ext cx="3570191" cy="4752528"/>
          </a:xfrm>
          <a:prstGeom prst="rect">
            <a:avLst/>
          </a:prstGeom>
        </p:spPr>
      </p:pic>
      <p:sp>
        <p:nvSpPr>
          <p:cNvPr id="4" name="Nadpis 12">
            <a:extLst>
              <a:ext uri="{FF2B5EF4-FFF2-40B4-BE49-F238E27FC236}">
                <a16:creationId xmlns="" xmlns:a16="http://schemas.microsoft.com/office/drawing/2014/main" id="{7DDE8740-158F-43D6-A7EF-5E344AB53975}"/>
              </a:ext>
            </a:extLst>
          </p:cNvPr>
          <p:cNvSpPr>
            <a:spLocks noGrp="1"/>
          </p:cNvSpPr>
          <p:nvPr>
            <p:ph type="title"/>
          </p:nvPr>
        </p:nvSpPr>
        <p:spPr>
          <a:xfrm>
            <a:off x="379372" y="285728"/>
            <a:ext cx="9649486" cy="1080120"/>
          </a:xfrm>
        </p:spPr>
        <p:txBody>
          <a:bodyPr rtlCol="0">
            <a:normAutofit/>
          </a:bodyPr>
          <a:lstStyle/>
          <a:p>
            <a:pPr rtl="0"/>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Advent </a:t>
            </a:r>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r>
            <a:b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endPar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endParaRPr>
          </a:p>
        </p:txBody>
      </p:sp>
      <p:pic>
        <p:nvPicPr>
          <p:cNvPr id="6" name="Obrázek 5">
            <a:extLst>
              <a:ext uri="{FF2B5EF4-FFF2-40B4-BE49-F238E27FC236}">
                <a16:creationId xmlns="" xmlns:a16="http://schemas.microsoft.com/office/drawing/2014/main" id="{A6BC70EE-EDF2-4C07-837C-CFD73030D879}"/>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t="16401" r="6688"/>
          <a:stretch/>
        </p:blipFill>
        <p:spPr>
          <a:xfrm>
            <a:off x="7380296" y="285728"/>
            <a:ext cx="4567338" cy="3068960"/>
          </a:xfrm>
          <a:prstGeom prst="rect">
            <a:avLst/>
          </a:prstGeom>
        </p:spPr>
      </p:pic>
      <p:pic>
        <p:nvPicPr>
          <p:cNvPr id="8" name="Obrázek 7">
            <a:extLst>
              <a:ext uri="{FF2B5EF4-FFF2-40B4-BE49-F238E27FC236}">
                <a16:creationId xmlns="" xmlns:a16="http://schemas.microsoft.com/office/drawing/2014/main" id="{9F489EC1-051D-4DA6-A140-35EC82961F6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79768" y="214290"/>
            <a:ext cx="3651870" cy="4869160"/>
          </a:xfrm>
          <a:prstGeom prst="rect">
            <a:avLst/>
          </a:prstGeom>
        </p:spPr>
      </p:pic>
      <p:pic>
        <p:nvPicPr>
          <p:cNvPr id="3" name="Obrázek 2">
            <a:extLst>
              <a:ext uri="{FF2B5EF4-FFF2-40B4-BE49-F238E27FC236}">
                <a16:creationId xmlns="" xmlns:a16="http://schemas.microsoft.com/office/drawing/2014/main" id="{926E675A-29D6-4C6A-8AFB-9F4214D27661}"/>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522908" y="2786058"/>
            <a:ext cx="5220072" cy="3915054"/>
          </a:xfrm>
          <a:prstGeom prst="rect">
            <a:avLst/>
          </a:prstGeom>
        </p:spPr>
      </p:pic>
    </p:spTree>
    <p:extLst>
      <p:ext uri="{BB962C8B-B14F-4D97-AF65-F5344CB8AC3E}">
        <p14:creationId xmlns="" xmlns:p14="http://schemas.microsoft.com/office/powerpoint/2010/main" val="2611363983"/>
      </p:ext>
    </p:extLst>
  </p:cSld>
  <p:clrMapOvr>
    <a:masterClrMapping/>
  </p:clrMapOvr>
  <p:transition spd="slow" advClick="0" advTm="15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2">
            <a:extLst>
              <a:ext uri="{FF2B5EF4-FFF2-40B4-BE49-F238E27FC236}">
                <a16:creationId xmlns="" xmlns:a16="http://schemas.microsoft.com/office/drawing/2014/main" id="{3EC85EE7-DB25-4C6E-979A-7B029F5F77D6}"/>
              </a:ext>
            </a:extLst>
          </p:cNvPr>
          <p:cNvSpPr>
            <a:spLocks noGrp="1"/>
          </p:cNvSpPr>
          <p:nvPr>
            <p:ph type="title"/>
          </p:nvPr>
        </p:nvSpPr>
        <p:spPr>
          <a:xfrm>
            <a:off x="307934" y="142852"/>
            <a:ext cx="9649486" cy="1080120"/>
          </a:xfrm>
        </p:spPr>
        <p:txBody>
          <a:bodyPr rtlCol="0">
            <a:normAutofit/>
          </a:bodyPr>
          <a:lstStyle/>
          <a:p>
            <a:pPr rtl="0"/>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Roráty</a:t>
            </a:r>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r>
            <a:b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endPar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endParaRPr>
          </a:p>
        </p:txBody>
      </p:sp>
      <p:sp>
        <p:nvSpPr>
          <p:cNvPr id="2" name="AutoShape 2" descr="https://email.seznam.cz/imageresize/?width=1920&amp;height=1065&amp;mid=30117&amp;aid=4&amp;u=71050234&amp;default=%2Fstatic%2Fwm%2Fimg%2Fdefault-image.svg">
            <a:extLst>
              <a:ext uri="{FF2B5EF4-FFF2-40B4-BE49-F238E27FC236}">
                <a16:creationId xmlns="" xmlns:a16="http://schemas.microsoft.com/office/drawing/2014/main" id="{BDE5103E-C3F2-4E39-8E1D-33DAFFC34460}"/>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Zástupný symbol pro obsah 2">
            <a:extLst>
              <a:ext uri="{FF2B5EF4-FFF2-40B4-BE49-F238E27FC236}">
                <a16:creationId xmlns="" xmlns:a16="http://schemas.microsoft.com/office/drawing/2014/main" id="{A31E6CA0-E345-47EB-A644-4FB61A2D47ED}"/>
              </a:ext>
            </a:extLst>
          </p:cNvPr>
          <p:cNvSpPr txBox="1">
            <a:spLocks/>
          </p:cNvSpPr>
          <p:nvPr/>
        </p:nvSpPr>
        <p:spPr>
          <a:xfrm>
            <a:off x="165058" y="857232"/>
            <a:ext cx="8643998" cy="1224136"/>
          </a:xfrm>
          <a:prstGeom prst="rect">
            <a:avLst/>
          </a:prstGeom>
        </p:spPr>
        <p:txBody>
          <a:bodyPr vert="horz">
            <a:normAutofit/>
          </a:bodyPr>
          <a:lstStyle/>
          <a:p>
            <a:pPr marL="274320" marR="0" lvl="0" indent="-274320"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lang="cs-CZ" sz="3200" dirty="0"/>
              <a:t> </a:t>
            </a:r>
            <a:r>
              <a:rPr lang="cs-CZ" sz="3200" dirty="0" smtClean="0"/>
              <a:t>Ranní </a:t>
            </a:r>
            <a:r>
              <a:rPr lang="cs-CZ" sz="3200" dirty="0"/>
              <a:t>mariánská mše svatá v době adventu</a:t>
            </a:r>
          </a:p>
          <a:p>
            <a:pPr marL="274320" marR="0" lvl="0" indent="-274320"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lang="cs-CZ" sz="3200" dirty="0"/>
              <a:t> </a:t>
            </a:r>
            <a:r>
              <a:rPr lang="cs-CZ" sz="3200" dirty="0" smtClean="0"/>
              <a:t>Snídaně </a:t>
            </a:r>
            <a:r>
              <a:rPr lang="cs-CZ" sz="3200" dirty="0"/>
              <a:t>na faře</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3794" name="Picture 2" descr="https://galerie.clovekavira.cz/photobankres.axd/resimg/file$7C35e41984053744e5be0f443c19b60b1f$5C77af544a_JAHUJAH04813$2Ejpg/1920x1080/100"/>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rightnessContrast bright="40000" contrast="-40000"/>
                    </a14:imgEffect>
                  </a14:imgLayer>
                </a14:imgProps>
              </a:ext>
            </a:extLst>
          </a:blip>
          <a:srcRect l="25132" b="5000"/>
          <a:stretch>
            <a:fillRect/>
          </a:stretch>
        </p:blipFill>
        <p:spPr bwMode="auto">
          <a:xfrm>
            <a:off x="3985563" y="1899266"/>
            <a:ext cx="5663208" cy="4802556"/>
          </a:xfrm>
          <a:prstGeom prst="rect">
            <a:avLst/>
          </a:prstGeom>
          <a:noFill/>
        </p:spPr>
      </p:pic>
      <p:pic>
        <p:nvPicPr>
          <p:cNvPr id="7" name="Obrázek 6">
            <a:extLst>
              <a:ext uri="{FF2B5EF4-FFF2-40B4-BE49-F238E27FC236}">
                <a16:creationId xmlns="" xmlns:a16="http://schemas.microsoft.com/office/drawing/2014/main" id="{7F79DC4C-A16B-4841-98CF-1D16A70F35FF}"/>
              </a:ext>
            </a:extLst>
          </p:cNvPr>
          <p:cNvPicPr>
            <a:picLocks noChangeAspect="1"/>
          </p:cNvPicPr>
          <p:nvPr/>
        </p:nvPicPr>
        <p:blipFill>
          <a:blip r:embed="rId5" cstate="print">
            <a:extLst>
              <a:ext uri="{BEBA8EAE-BF5A-486C-A8C5-ECC9F3942E4B}">
                <a14:imgProps xmlns="" xmlns:a14="http://schemas.microsoft.com/office/drawing/2010/main">
                  <a14:imgLayer r:embed="rId6">
                    <a14:imgEffect>
                      <a14:brightnessContrast bright="40000" contrast="-20000"/>
                    </a14:imgEffect>
                  </a14:imgLayer>
                </a14:imgProps>
              </a:ext>
              <a:ext uri="{28A0092B-C50C-407E-A947-70E740481C1C}">
                <a14:useLocalDpi xmlns="" xmlns:a14="http://schemas.microsoft.com/office/drawing/2010/main" val="0"/>
              </a:ext>
            </a:extLst>
          </a:blip>
          <a:stretch>
            <a:fillRect/>
          </a:stretch>
        </p:blipFill>
        <p:spPr>
          <a:xfrm>
            <a:off x="306491" y="2004429"/>
            <a:ext cx="3537639" cy="4710719"/>
          </a:xfrm>
          <a:prstGeom prst="rect">
            <a:avLst/>
          </a:prstGeom>
        </p:spPr>
      </p:pic>
      <p:pic>
        <p:nvPicPr>
          <p:cNvPr id="8" name="Obrázek 7">
            <a:extLst>
              <a:ext uri="{FF2B5EF4-FFF2-40B4-BE49-F238E27FC236}">
                <a16:creationId xmlns="" xmlns:a16="http://schemas.microsoft.com/office/drawing/2014/main" id="{6C263DD5-6DF5-4ED5-B508-2E36B37CEED5}"/>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470676" y="111330"/>
            <a:ext cx="3659116" cy="4878822"/>
          </a:xfrm>
          <a:prstGeom prst="rect">
            <a:avLst/>
          </a:prstGeom>
        </p:spPr>
      </p:pic>
    </p:spTree>
    <p:extLst>
      <p:ext uri="{BB962C8B-B14F-4D97-AF65-F5344CB8AC3E}">
        <p14:creationId xmlns="" xmlns:p14="http://schemas.microsoft.com/office/powerpoint/2010/main" val="103578649"/>
      </p:ext>
    </p:extLst>
  </p:cSld>
  <p:clrMapOvr>
    <a:masterClrMapping/>
  </p:clrMapOvr>
  <p:transition spd="slow" advClick="0" advTm="15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2">
            <a:extLst>
              <a:ext uri="{FF2B5EF4-FFF2-40B4-BE49-F238E27FC236}">
                <a16:creationId xmlns="" xmlns:a16="http://schemas.microsoft.com/office/drawing/2014/main" id="{3EC85EE7-DB25-4C6E-979A-7B029F5F77D6}"/>
              </a:ext>
            </a:extLst>
          </p:cNvPr>
          <p:cNvSpPr>
            <a:spLocks noGrp="1"/>
          </p:cNvSpPr>
          <p:nvPr>
            <p:ph type="title"/>
          </p:nvPr>
        </p:nvSpPr>
        <p:spPr>
          <a:xfrm>
            <a:off x="450810" y="214290"/>
            <a:ext cx="9649486" cy="1080120"/>
          </a:xfrm>
        </p:spPr>
        <p:txBody>
          <a:bodyPr rtlCol="0">
            <a:normAutofit/>
          </a:bodyPr>
          <a:lstStyle/>
          <a:p>
            <a:pPr rtl="0"/>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Návštěva sv. Mikuláše</a:t>
            </a:r>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r>
            <a:b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endPar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endParaRPr>
          </a:p>
        </p:txBody>
      </p:sp>
      <p:pic>
        <p:nvPicPr>
          <p:cNvPr id="5" name="Obrázek 4">
            <a:extLst>
              <a:ext uri="{FF2B5EF4-FFF2-40B4-BE49-F238E27FC236}">
                <a16:creationId xmlns="" xmlns:a16="http://schemas.microsoft.com/office/drawing/2014/main" id="{61B14E81-8E39-448E-8C77-1A87E4D8196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237156" y="1643050"/>
            <a:ext cx="6572296" cy="4929223"/>
          </a:xfrm>
          <a:prstGeom prst="rect">
            <a:avLst/>
          </a:prstGeom>
        </p:spPr>
      </p:pic>
      <p:pic>
        <p:nvPicPr>
          <p:cNvPr id="8" name="Obrázek 7">
            <a:extLst>
              <a:ext uri="{FF2B5EF4-FFF2-40B4-BE49-F238E27FC236}">
                <a16:creationId xmlns="" xmlns:a16="http://schemas.microsoft.com/office/drawing/2014/main" id="{71E2B1CD-DF6E-455E-A4D6-B71E8D1134E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81844" y="2160240"/>
            <a:ext cx="3435846" cy="4581128"/>
          </a:xfrm>
          <a:prstGeom prst="rect">
            <a:avLst/>
          </a:prstGeom>
        </p:spPr>
      </p:pic>
      <p:sp>
        <p:nvSpPr>
          <p:cNvPr id="6" name="Zástupný symbol pro obsah 2">
            <a:extLst>
              <a:ext uri="{FF2B5EF4-FFF2-40B4-BE49-F238E27FC236}">
                <a16:creationId xmlns="" xmlns:a16="http://schemas.microsoft.com/office/drawing/2014/main" id="{A31E6CA0-E345-47EB-A644-4FB61A2D47ED}"/>
              </a:ext>
            </a:extLst>
          </p:cNvPr>
          <p:cNvSpPr txBox="1">
            <a:spLocks/>
          </p:cNvSpPr>
          <p:nvPr/>
        </p:nvSpPr>
        <p:spPr>
          <a:xfrm>
            <a:off x="307934" y="1000108"/>
            <a:ext cx="10072758" cy="1224136"/>
          </a:xfrm>
          <a:prstGeom prst="rect">
            <a:avLst/>
          </a:prstGeom>
        </p:spPr>
        <p:txBody>
          <a:bodyPr vert="horz">
            <a:normAutofit/>
          </a:bodyPr>
          <a:lstStyle/>
          <a:p>
            <a:pPr marL="274320" marR="0" lvl="0" indent="-274320"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lang="cs-CZ" sz="3200" dirty="0"/>
              <a:t> </a:t>
            </a:r>
            <a:r>
              <a:rPr lang="cs-CZ" sz="3200" dirty="0" smtClean="0"/>
              <a:t>Mezi </a:t>
            </a:r>
            <a:r>
              <a:rPr lang="cs-CZ" sz="3200" dirty="0"/>
              <a:t>dětmi aktuálně koluje oslík Bonifác, kterým je obdaroval sv. </a:t>
            </a:r>
            <a:r>
              <a:rPr lang="cs-CZ" sz="3200" dirty="0" smtClean="0"/>
              <a:t>Mikuláš</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4114885202"/>
      </p:ext>
    </p:extLst>
  </p:cSld>
  <p:clrMapOvr>
    <a:masterClrMapping/>
  </p:clrMapOvr>
  <p:transition spd="slow" advClick="0" advTm="15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2">
            <a:extLst>
              <a:ext uri="{FF2B5EF4-FFF2-40B4-BE49-F238E27FC236}">
                <a16:creationId xmlns="" xmlns:a16="http://schemas.microsoft.com/office/drawing/2014/main" id="{4F547B04-5AD4-4962-A6D7-5639A6E20CEC}"/>
              </a:ext>
            </a:extLst>
          </p:cNvPr>
          <p:cNvSpPr>
            <a:spLocks noGrp="1"/>
          </p:cNvSpPr>
          <p:nvPr>
            <p:ph type="title"/>
          </p:nvPr>
        </p:nvSpPr>
        <p:spPr>
          <a:xfrm>
            <a:off x="236496" y="142852"/>
            <a:ext cx="9649486" cy="1080120"/>
          </a:xfrm>
        </p:spPr>
        <p:txBody>
          <a:bodyPr rtlCol="0">
            <a:normAutofit/>
          </a:bodyPr>
          <a:lstStyle/>
          <a:p>
            <a:pPr rtl="0"/>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Vánoce </a:t>
            </a:r>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r>
            <a:b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endPar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endParaRPr>
          </a:p>
        </p:txBody>
      </p:sp>
      <p:pic>
        <p:nvPicPr>
          <p:cNvPr id="3" name="Obrázek 2">
            <a:extLst>
              <a:ext uri="{FF2B5EF4-FFF2-40B4-BE49-F238E27FC236}">
                <a16:creationId xmlns="" xmlns:a16="http://schemas.microsoft.com/office/drawing/2014/main" id="{4CB7153C-3256-4AC3-8831-6C3E3FAB49B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22644" y="214290"/>
            <a:ext cx="4824449" cy="3239220"/>
          </a:xfrm>
          <a:prstGeom prst="rect">
            <a:avLst/>
          </a:prstGeom>
        </p:spPr>
      </p:pic>
      <p:pic>
        <p:nvPicPr>
          <p:cNvPr id="6" name="Obrázek 5">
            <a:extLst>
              <a:ext uri="{FF2B5EF4-FFF2-40B4-BE49-F238E27FC236}">
                <a16:creationId xmlns="" xmlns:a16="http://schemas.microsoft.com/office/drawing/2014/main" id="{263708A3-A665-4153-AE05-C9D40EE5EC0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65058" y="2714620"/>
            <a:ext cx="5284023" cy="3893592"/>
          </a:xfrm>
          <a:prstGeom prst="rect">
            <a:avLst/>
          </a:prstGeom>
        </p:spPr>
      </p:pic>
      <p:pic>
        <p:nvPicPr>
          <p:cNvPr id="27650" name="Picture 2" descr="Není k dispozici žádný popis fotky."/>
          <p:cNvPicPr>
            <a:picLocks noChangeAspect="1" noChangeArrowheads="1"/>
          </p:cNvPicPr>
          <p:nvPr/>
        </p:nvPicPr>
        <p:blipFill>
          <a:blip r:embed="rId5"/>
          <a:srcRect/>
          <a:stretch>
            <a:fillRect/>
          </a:stretch>
        </p:blipFill>
        <p:spPr bwMode="auto">
          <a:xfrm>
            <a:off x="5880098" y="2643182"/>
            <a:ext cx="5334069" cy="4000552"/>
          </a:xfrm>
          <a:prstGeom prst="rect">
            <a:avLst/>
          </a:prstGeom>
          <a:noFill/>
        </p:spPr>
      </p:pic>
    </p:spTree>
    <p:extLst>
      <p:ext uri="{BB962C8B-B14F-4D97-AF65-F5344CB8AC3E}">
        <p14:creationId xmlns="" xmlns:p14="http://schemas.microsoft.com/office/powerpoint/2010/main" val="1545724686"/>
      </p:ext>
    </p:extLst>
  </p:cSld>
  <p:clrMapOvr>
    <a:masterClrMapping/>
  </p:clrMapOvr>
  <p:transition spd="slow" advClick="0" advTm="15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Není k dispozici žádný popis fotky."/>
          <p:cNvPicPr>
            <a:picLocks noChangeAspect="1" noChangeArrowheads="1"/>
          </p:cNvPicPr>
          <p:nvPr/>
        </p:nvPicPr>
        <p:blipFill>
          <a:blip r:embed="rId3">
            <a:extLst>
              <a:ext uri="{BEBA8EAE-BF5A-486C-A8C5-ECC9F3942E4B}">
                <a14:imgProps xmlns="" xmlns:a14="http://schemas.microsoft.com/office/drawing/2010/main">
                  <a14:imgLayer r:embed="rId4">
                    <a14:imgEffect>
                      <a14:brightnessContrast bright="40000" contrast="20000"/>
                    </a14:imgEffect>
                  </a14:imgLayer>
                </a14:imgProps>
              </a:ext>
            </a:extLst>
          </a:blip>
          <a:srcRect/>
          <a:stretch>
            <a:fillRect/>
          </a:stretch>
        </p:blipFill>
        <p:spPr bwMode="auto">
          <a:xfrm>
            <a:off x="238403" y="150965"/>
            <a:ext cx="3443626" cy="4897601"/>
          </a:xfrm>
          <a:prstGeom prst="rect">
            <a:avLst/>
          </a:prstGeom>
          <a:noFill/>
        </p:spPr>
      </p:pic>
      <p:pic>
        <p:nvPicPr>
          <p:cNvPr id="50182" name="Picture 6" descr="Není k dispozici žádný popis fotky."/>
          <p:cNvPicPr>
            <a:picLocks noChangeAspect="1" noChangeArrowheads="1"/>
          </p:cNvPicPr>
          <p:nvPr/>
        </p:nvPicPr>
        <p:blipFill>
          <a:blip r:embed="rId5" cstate="print"/>
          <a:srcRect/>
          <a:stretch>
            <a:fillRect/>
          </a:stretch>
        </p:blipFill>
        <p:spPr bwMode="auto">
          <a:xfrm>
            <a:off x="6733573" y="150966"/>
            <a:ext cx="5246387" cy="3934790"/>
          </a:xfrm>
          <a:prstGeom prst="rect">
            <a:avLst/>
          </a:prstGeom>
          <a:noFill/>
        </p:spPr>
      </p:pic>
      <p:pic>
        <p:nvPicPr>
          <p:cNvPr id="50178" name="Picture 2" descr="C:\Users\martin\Desktop\Evinka\FARA\Kostel.jpg"/>
          <p:cNvPicPr>
            <a:picLocks noChangeAspect="1" noChangeArrowheads="1"/>
          </p:cNvPicPr>
          <p:nvPr/>
        </p:nvPicPr>
        <p:blipFill>
          <a:blip r:embed="rId6"/>
          <a:srcRect r="4812" b="14722"/>
          <a:stretch>
            <a:fillRect/>
          </a:stretch>
        </p:blipFill>
        <p:spPr bwMode="auto">
          <a:xfrm>
            <a:off x="3358108" y="2250526"/>
            <a:ext cx="3976576" cy="4456508"/>
          </a:xfrm>
          <a:prstGeom prst="rect">
            <a:avLst/>
          </a:prstGeom>
          <a:noFill/>
        </p:spPr>
      </p:pic>
    </p:spTree>
    <p:extLst>
      <p:ext uri="{BB962C8B-B14F-4D97-AF65-F5344CB8AC3E}">
        <p14:creationId xmlns="" xmlns:p14="http://schemas.microsoft.com/office/powerpoint/2010/main" val="1795219737"/>
      </p:ext>
    </p:extLst>
  </p:cSld>
  <p:clrMapOvr>
    <a:masterClrMapping/>
  </p:clrMapOvr>
  <p:transition spd="slow" advClick="0" advTm="15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https://galerie.clovekavira.cz/photobankres.axd/resimg/file$7Cc817d8692634403cb9a53865b649424e$5C51001b47_JAHUJAH01522$2Ejpg/1920x1080/100"/>
          <p:cNvPicPr>
            <a:picLocks noChangeAspect="1" noChangeArrowheads="1"/>
          </p:cNvPicPr>
          <p:nvPr/>
        </p:nvPicPr>
        <p:blipFill>
          <a:blip r:embed="rId3" cstate="print"/>
          <a:srcRect/>
          <a:stretch>
            <a:fillRect/>
          </a:stretch>
        </p:blipFill>
        <p:spPr bwMode="auto">
          <a:xfrm>
            <a:off x="5522908" y="214290"/>
            <a:ext cx="6520402" cy="4357694"/>
          </a:xfrm>
          <a:prstGeom prst="rect">
            <a:avLst/>
          </a:prstGeom>
          <a:noFill/>
        </p:spPr>
      </p:pic>
      <p:sp>
        <p:nvSpPr>
          <p:cNvPr id="4" name="Nadpis 12">
            <a:extLst>
              <a:ext uri="{FF2B5EF4-FFF2-40B4-BE49-F238E27FC236}">
                <a16:creationId xmlns="" xmlns:a16="http://schemas.microsoft.com/office/drawing/2014/main" id="{4F547B04-5AD4-4962-A6D7-5639A6E20CEC}"/>
              </a:ext>
            </a:extLst>
          </p:cNvPr>
          <p:cNvSpPr>
            <a:spLocks noGrp="1"/>
          </p:cNvSpPr>
          <p:nvPr>
            <p:ph type="title"/>
          </p:nvPr>
        </p:nvSpPr>
        <p:spPr>
          <a:xfrm>
            <a:off x="236496" y="142852"/>
            <a:ext cx="9649486" cy="1080120"/>
          </a:xfrm>
        </p:spPr>
        <p:txBody>
          <a:bodyPr rtlCol="0">
            <a:normAutofit/>
          </a:bodyPr>
          <a:lstStyle/>
          <a:p>
            <a:pPr rtl="0"/>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Vánoční koncert </a:t>
            </a:r>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r>
            <a:b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endPar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endParaRPr>
          </a:p>
        </p:txBody>
      </p:sp>
      <p:pic>
        <p:nvPicPr>
          <p:cNvPr id="71682" name="Picture 2" descr="https://galerie.clovekavira.cz/photobankres.axd/resimg/file$7Cc817d8692634403cb9a53865b649424e$5C2a603179_JAHUJAH01534$2Ejpg/1920x1080/100"/>
          <p:cNvPicPr>
            <a:picLocks noChangeAspect="1" noChangeArrowheads="1"/>
          </p:cNvPicPr>
          <p:nvPr/>
        </p:nvPicPr>
        <p:blipFill>
          <a:blip r:embed="rId4"/>
          <a:srcRect/>
          <a:stretch>
            <a:fillRect/>
          </a:stretch>
        </p:blipFill>
        <p:spPr bwMode="auto">
          <a:xfrm>
            <a:off x="236496" y="2000240"/>
            <a:ext cx="6543390" cy="4621884"/>
          </a:xfrm>
          <a:prstGeom prst="rect">
            <a:avLst/>
          </a:prstGeom>
          <a:noFill/>
        </p:spPr>
      </p:pic>
    </p:spTree>
    <p:extLst>
      <p:ext uri="{BB962C8B-B14F-4D97-AF65-F5344CB8AC3E}">
        <p14:creationId xmlns="" xmlns:p14="http://schemas.microsoft.com/office/powerpoint/2010/main" val="1545724686"/>
      </p:ext>
    </p:extLst>
  </p:cSld>
  <p:clrMapOvr>
    <a:masterClrMapping/>
  </p:clrMapOvr>
  <p:transition spd="slow" advClick="0" advTm="15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 xmlns:a16="http://schemas.microsoft.com/office/drawing/2014/main" id="{A1EAB058-40DC-4B1F-8553-261C915A4D19}"/>
              </a:ext>
            </a:extLst>
          </p:cNvPr>
          <p:cNvSpPr>
            <a:spLocks noGrp="1"/>
          </p:cNvSpPr>
          <p:nvPr>
            <p:ph type="title"/>
          </p:nvPr>
        </p:nvSpPr>
        <p:spPr>
          <a:xfrm>
            <a:off x="379372" y="285728"/>
            <a:ext cx="9653549" cy="679572"/>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Tříkrálová sbírka</a:t>
            </a:r>
          </a:p>
        </p:txBody>
      </p:sp>
      <p:pic>
        <p:nvPicPr>
          <p:cNvPr id="4" name="Obrázek 3">
            <a:extLst>
              <a:ext uri="{FF2B5EF4-FFF2-40B4-BE49-F238E27FC236}">
                <a16:creationId xmlns="" xmlns:a16="http://schemas.microsoft.com/office/drawing/2014/main" id="{9A073643-88D5-4228-A048-1CF09461704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36496" y="1285860"/>
            <a:ext cx="7427049" cy="4126944"/>
          </a:xfrm>
          <a:prstGeom prst="rect">
            <a:avLst/>
          </a:prstGeom>
        </p:spPr>
      </p:pic>
      <p:pic>
        <p:nvPicPr>
          <p:cNvPr id="7" name="Obrázek 6">
            <a:extLst>
              <a:ext uri="{FF2B5EF4-FFF2-40B4-BE49-F238E27FC236}">
                <a16:creationId xmlns="" xmlns:a16="http://schemas.microsoft.com/office/drawing/2014/main" id="{7B88CAB4-4B3C-4530-8858-4837FE07240B}"/>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808924" y="571480"/>
            <a:ext cx="4124010" cy="5492344"/>
          </a:xfrm>
          <a:prstGeom prst="rect">
            <a:avLst/>
          </a:prstGeom>
        </p:spPr>
      </p:pic>
    </p:spTree>
    <p:extLst>
      <p:ext uri="{BB962C8B-B14F-4D97-AF65-F5344CB8AC3E}">
        <p14:creationId xmlns="" xmlns:p14="http://schemas.microsoft.com/office/powerpoint/2010/main" val="765573989"/>
      </p:ext>
    </p:extLst>
  </p:cSld>
  <p:clrMapOvr>
    <a:masterClrMapping/>
  </p:clrMapOvr>
  <p:transition spd="slow" advClick="0" advTm="15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 xmlns:a16="http://schemas.microsoft.com/office/drawing/2014/main" id="{B6F92172-1BFB-4C20-9EF6-F1667E9F58FA}"/>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310436" y="85252"/>
            <a:ext cx="5724128" cy="4293096"/>
          </a:xfrm>
          <a:prstGeom prst="rect">
            <a:avLst/>
          </a:prstGeom>
        </p:spPr>
      </p:pic>
      <p:pic>
        <p:nvPicPr>
          <p:cNvPr id="25602" name="Picture 2" descr="Není k dispozici žádný popis fotky."/>
          <p:cNvPicPr>
            <a:picLocks noChangeAspect="1" noChangeArrowheads="1"/>
          </p:cNvPicPr>
          <p:nvPr/>
        </p:nvPicPr>
        <p:blipFill>
          <a:blip r:embed="rId4" cstate="print"/>
          <a:srcRect/>
          <a:stretch>
            <a:fillRect/>
          </a:stretch>
        </p:blipFill>
        <p:spPr bwMode="auto">
          <a:xfrm>
            <a:off x="154261" y="1772816"/>
            <a:ext cx="6525367" cy="4894025"/>
          </a:xfrm>
          <a:prstGeom prst="rect">
            <a:avLst/>
          </a:prstGeom>
          <a:noFill/>
        </p:spPr>
      </p:pic>
      <p:sp>
        <p:nvSpPr>
          <p:cNvPr id="5" name="Nadpis 1">
            <a:extLst>
              <a:ext uri="{FF2B5EF4-FFF2-40B4-BE49-F238E27FC236}">
                <a16:creationId xmlns="" xmlns:a16="http://schemas.microsoft.com/office/drawing/2014/main" id="{A1EAB058-40DC-4B1F-8553-261C915A4D19}"/>
              </a:ext>
            </a:extLst>
          </p:cNvPr>
          <p:cNvSpPr>
            <a:spLocks noGrp="1"/>
          </p:cNvSpPr>
          <p:nvPr>
            <p:ph type="title"/>
          </p:nvPr>
        </p:nvSpPr>
        <p:spPr>
          <a:xfrm>
            <a:off x="64549" y="88500"/>
            <a:ext cx="9653549" cy="679572"/>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Období karnevalu a zabíjačky</a:t>
            </a:r>
          </a:p>
        </p:txBody>
      </p:sp>
    </p:spTree>
    <p:extLst>
      <p:ext uri="{BB962C8B-B14F-4D97-AF65-F5344CB8AC3E}">
        <p14:creationId xmlns="" xmlns:p14="http://schemas.microsoft.com/office/powerpoint/2010/main" val="853261187"/>
      </p:ext>
    </p:extLst>
  </p:cSld>
  <p:clrMapOvr>
    <a:masterClrMapping/>
  </p:clrMapOvr>
  <p:transition spd="slow" advClick="0" advTm="15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 xmlns:a16="http://schemas.microsoft.com/office/drawing/2014/main" id="{AE0DDDC6-DDBD-4AC5-9BCD-D04A3C90A2EF}"/>
              </a:ext>
            </a:extLst>
          </p:cNvPr>
          <p:cNvPicPr>
            <a:picLocks noChangeAspect="1"/>
          </p:cNvPicPr>
          <p:nvPr/>
        </p:nvPicPr>
        <p:blipFill rotWithShape="1">
          <a:blip r:embed="rId3">
            <a:extLst>
              <a:ext uri="{28A0092B-C50C-407E-A947-70E740481C1C}">
                <a14:useLocalDpi xmlns="" xmlns:a14="http://schemas.microsoft.com/office/drawing/2010/main" val="0"/>
              </a:ext>
            </a:extLst>
          </a:blip>
          <a:srcRect l="18293" r="9747" b="4053"/>
          <a:stretch/>
        </p:blipFill>
        <p:spPr>
          <a:xfrm>
            <a:off x="307934" y="1357298"/>
            <a:ext cx="4077073" cy="4077072"/>
          </a:xfrm>
          <a:prstGeom prst="rect">
            <a:avLst/>
          </a:prstGeom>
        </p:spPr>
      </p:pic>
      <p:sp>
        <p:nvSpPr>
          <p:cNvPr id="6" name="Nadpis 1">
            <a:extLst>
              <a:ext uri="{FF2B5EF4-FFF2-40B4-BE49-F238E27FC236}">
                <a16:creationId xmlns="" xmlns:a16="http://schemas.microsoft.com/office/drawing/2014/main" id="{2A372D32-CD79-4E06-A2A2-BD1357963161}"/>
              </a:ext>
            </a:extLst>
          </p:cNvPr>
          <p:cNvSpPr>
            <a:spLocks noGrp="1"/>
          </p:cNvSpPr>
          <p:nvPr>
            <p:ph type="title"/>
          </p:nvPr>
        </p:nvSpPr>
        <p:spPr>
          <a:xfrm>
            <a:off x="307934" y="214290"/>
            <a:ext cx="9653549" cy="535436"/>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Postní doba</a:t>
            </a:r>
          </a:p>
        </p:txBody>
      </p:sp>
      <p:pic>
        <p:nvPicPr>
          <p:cNvPr id="5" name="Obrázek 4">
            <a:extLst>
              <a:ext uri="{FF2B5EF4-FFF2-40B4-BE49-F238E27FC236}">
                <a16:creationId xmlns="" xmlns:a16="http://schemas.microsoft.com/office/drawing/2014/main" id="{64ECCA7E-788B-4D01-A0D0-B51868654684}"/>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4089" t="16726" r="7653" b="3874"/>
          <a:stretch/>
        </p:blipFill>
        <p:spPr>
          <a:xfrm>
            <a:off x="3951272" y="2214554"/>
            <a:ext cx="3857652" cy="4360428"/>
          </a:xfrm>
          <a:prstGeom prst="rect">
            <a:avLst/>
          </a:prstGeom>
        </p:spPr>
      </p:pic>
      <p:pic>
        <p:nvPicPr>
          <p:cNvPr id="7" name="Obrázek 6">
            <a:extLst>
              <a:ext uri="{FF2B5EF4-FFF2-40B4-BE49-F238E27FC236}">
                <a16:creationId xmlns="" xmlns:a16="http://schemas.microsoft.com/office/drawing/2014/main" id="{5F4F623C-06CE-45DB-84D4-2E608989B4F9}"/>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t="20601" r="10846"/>
          <a:stretch/>
        </p:blipFill>
        <p:spPr>
          <a:xfrm>
            <a:off x="7237420" y="214290"/>
            <a:ext cx="4643470" cy="5507529"/>
          </a:xfrm>
          <a:prstGeom prst="rect">
            <a:avLst/>
          </a:prstGeom>
        </p:spPr>
      </p:pic>
      <p:sp>
        <p:nvSpPr>
          <p:cNvPr id="8" name="Zástupný symbol pro obsah 2">
            <a:extLst>
              <a:ext uri="{FF2B5EF4-FFF2-40B4-BE49-F238E27FC236}">
                <a16:creationId xmlns="" xmlns:a16="http://schemas.microsoft.com/office/drawing/2014/main" id="{A31E6CA0-E345-47EB-A644-4FB61A2D47ED}"/>
              </a:ext>
            </a:extLst>
          </p:cNvPr>
          <p:cNvSpPr txBox="1">
            <a:spLocks/>
          </p:cNvSpPr>
          <p:nvPr/>
        </p:nvSpPr>
        <p:spPr>
          <a:xfrm>
            <a:off x="236496" y="714356"/>
            <a:ext cx="10072758" cy="1224136"/>
          </a:xfrm>
          <a:prstGeom prst="rect">
            <a:avLst/>
          </a:prstGeom>
        </p:spPr>
        <p:txBody>
          <a:bodyPr vert="horz">
            <a:normAutofit/>
          </a:bodyPr>
          <a:lstStyle/>
          <a:p>
            <a:pPr marL="274320" marR="0" lvl="0" indent="-274320"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lang="cs-CZ" sz="3200" dirty="0"/>
              <a:t> </a:t>
            </a:r>
            <a:r>
              <a:rPr lang="cs-CZ" sz="3200" dirty="0" smtClean="0"/>
              <a:t>Ve </a:t>
            </a:r>
            <a:r>
              <a:rPr lang="cs-CZ" sz="3200" dirty="0"/>
              <a:t>znamení křížových cest</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2853475113"/>
      </p:ext>
    </p:extLst>
  </p:cSld>
  <p:clrMapOvr>
    <a:masterClrMapping/>
  </p:clrMapOvr>
  <p:transition spd="slow" advClick="0" advTm="15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 xmlns:a16="http://schemas.microsoft.com/office/drawing/2014/main" id="{2A372D32-CD79-4E06-A2A2-BD1357963161}"/>
              </a:ext>
            </a:extLst>
          </p:cNvPr>
          <p:cNvSpPr>
            <a:spLocks noGrp="1"/>
          </p:cNvSpPr>
          <p:nvPr>
            <p:ph type="title"/>
          </p:nvPr>
        </p:nvSpPr>
        <p:spPr>
          <a:xfrm>
            <a:off x="307934" y="214290"/>
            <a:ext cx="9653549" cy="535436"/>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Postní doba</a:t>
            </a:r>
          </a:p>
        </p:txBody>
      </p:sp>
      <p:pic>
        <p:nvPicPr>
          <p:cNvPr id="23554" name="Picture 2" descr="Může jít o obrázek text, kde se píše AKOTVEN V V 5 NADEJI NADEJI F"/>
          <p:cNvPicPr>
            <a:picLocks noChangeAspect="1" noChangeArrowheads="1"/>
          </p:cNvPicPr>
          <p:nvPr/>
        </p:nvPicPr>
        <p:blipFill>
          <a:blip r:embed="rId3"/>
          <a:srcRect/>
          <a:stretch>
            <a:fillRect/>
          </a:stretch>
        </p:blipFill>
        <p:spPr bwMode="auto">
          <a:xfrm>
            <a:off x="6523040" y="1357298"/>
            <a:ext cx="3016722" cy="5286412"/>
          </a:xfrm>
          <a:prstGeom prst="rect">
            <a:avLst/>
          </a:prstGeom>
          <a:noFill/>
        </p:spPr>
      </p:pic>
      <p:sp>
        <p:nvSpPr>
          <p:cNvPr id="8" name="Zástupný symbol pro obsah 2">
            <a:extLst>
              <a:ext uri="{FF2B5EF4-FFF2-40B4-BE49-F238E27FC236}">
                <a16:creationId xmlns="" xmlns:a16="http://schemas.microsoft.com/office/drawing/2014/main" id="{A31E6CA0-E345-47EB-A644-4FB61A2D47ED}"/>
              </a:ext>
            </a:extLst>
          </p:cNvPr>
          <p:cNvSpPr txBox="1">
            <a:spLocks/>
          </p:cNvSpPr>
          <p:nvPr/>
        </p:nvSpPr>
        <p:spPr>
          <a:xfrm>
            <a:off x="236496" y="714356"/>
            <a:ext cx="10072758" cy="1224136"/>
          </a:xfrm>
          <a:prstGeom prst="rect">
            <a:avLst/>
          </a:prstGeom>
        </p:spPr>
        <p:txBody>
          <a:bodyPr vert="horz">
            <a:normAutofit/>
          </a:bodyPr>
          <a:lstStyle/>
          <a:p>
            <a:pPr marL="274320" marR="0" lvl="0" indent="-274320"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lang="cs-CZ" sz="3200" dirty="0"/>
              <a:t> </a:t>
            </a:r>
            <a:r>
              <a:rPr lang="cs-CZ" sz="3200" dirty="0" smtClean="0"/>
              <a:t>Ve </a:t>
            </a:r>
            <a:r>
              <a:rPr lang="cs-CZ" sz="3200" dirty="0"/>
              <a:t>znamení úkolů k zastavení se nad svým životem</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79874" name="Picture 2" descr="https://galerie.clovekavira.cz/photobankres.axd/resimg/file$7C79b4e1c20cc544efb6e38c3c62ec369e$5C1181988b__Z624097$2Ejpg/1920x1080/100"/>
          <p:cNvPicPr>
            <a:picLocks noChangeAspect="1" noChangeArrowheads="1"/>
          </p:cNvPicPr>
          <p:nvPr/>
        </p:nvPicPr>
        <p:blipFill>
          <a:blip r:embed="rId4"/>
          <a:srcRect l="42358" b="98"/>
          <a:stretch>
            <a:fillRect/>
          </a:stretch>
        </p:blipFill>
        <p:spPr bwMode="auto">
          <a:xfrm>
            <a:off x="1379504" y="1357298"/>
            <a:ext cx="4591024" cy="5294831"/>
          </a:xfrm>
          <a:prstGeom prst="rect">
            <a:avLst/>
          </a:prstGeom>
          <a:noFill/>
        </p:spPr>
      </p:pic>
    </p:spTree>
    <p:extLst>
      <p:ext uri="{BB962C8B-B14F-4D97-AF65-F5344CB8AC3E}">
        <p14:creationId xmlns="" xmlns:p14="http://schemas.microsoft.com/office/powerpoint/2010/main" val="2853475113"/>
      </p:ext>
    </p:extLst>
  </p:cSld>
  <p:clrMapOvr>
    <a:masterClrMapping/>
  </p:clrMapOvr>
  <p:transition spd="slow" advClick="0" advTm="15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 xmlns:a16="http://schemas.microsoft.com/office/drawing/2014/main" id="{7FDE56DF-F30C-40B7-80BE-753FC71362A6}"/>
              </a:ext>
            </a:extLst>
          </p:cNvPr>
          <p:cNvSpPr>
            <a:spLocks noGrp="1"/>
          </p:cNvSpPr>
          <p:nvPr>
            <p:ph type="title"/>
          </p:nvPr>
        </p:nvSpPr>
        <p:spPr>
          <a:xfrm>
            <a:off x="477788" y="404664"/>
            <a:ext cx="9653549" cy="535436"/>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Velikonoce </a:t>
            </a:r>
          </a:p>
        </p:txBody>
      </p:sp>
      <p:pic>
        <p:nvPicPr>
          <p:cNvPr id="21506" name="Picture 2" descr="https://galerie.clovekavira.cz/photobankres.axd/resimg/file$7Cc282a12d14234a0f8981b09a3524755a$5C7bbbb2ff_20190420-IMG_6931JAHU$2Ejpg/1920x1080/100"/>
          <p:cNvPicPr>
            <a:picLocks noChangeAspect="1" noChangeArrowheads="1"/>
          </p:cNvPicPr>
          <p:nvPr/>
        </p:nvPicPr>
        <p:blipFill>
          <a:blip r:embed="rId3" cstate="print"/>
          <a:srcRect/>
          <a:stretch>
            <a:fillRect/>
          </a:stretch>
        </p:blipFill>
        <p:spPr bwMode="auto">
          <a:xfrm>
            <a:off x="4726260" y="131741"/>
            <a:ext cx="4992098" cy="3328065"/>
          </a:xfrm>
          <a:prstGeom prst="rect">
            <a:avLst/>
          </a:prstGeom>
          <a:noFill/>
        </p:spPr>
      </p:pic>
      <p:pic>
        <p:nvPicPr>
          <p:cNvPr id="3" name="Obrázek 2">
            <a:extLst>
              <a:ext uri="{FF2B5EF4-FFF2-40B4-BE49-F238E27FC236}">
                <a16:creationId xmlns="" xmlns:a16="http://schemas.microsoft.com/office/drawing/2014/main" id="{00CB6DA0-AB21-4208-9B2F-9D5F64AA37B3}"/>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19236" t="9051" r="12244" b="25850"/>
          <a:stretch/>
        </p:blipFill>
        <p:spPr>
          <a:xfrm>
            <a:off x="261764" y="1156230"/>
            <a:ext cx="4396054" cy="5562353"/>
          </a:xfrm>
          <a:prstGeom prst="rect">
            <a:avLst/>
          </a:prstGeom>
        </p:spPr>
      </p:pic>
      <p:pic>
        <p:nvPicPr>
          <p:cNvPr id="21508" name="Picture 4" descr="https://galerie.clovekavira.cz/photobankres.axd/resimg/file$7C3fbd55f8ce45416ebff53c19ad6c1e9d$5C5264fbc8_20180331-IMG_4380JAHU$2Ejpg/1920x1080/100"/>
          <p:cNvPicPr>
            <a:picLocks noChangeAspect="1" noChangeArrowheads="1"/>
          </p:cNvPicPr>
          <p:nvPr/>
        </p:nvPicPr>
        <p:blipFill>
          <a:blip r:embed="rId5" cstate="print"/>
          <a:srcRect/>
          <a:stretch>
            <a:fillRect/>
          </a:stretch>
        </p:blipFill>
        <p:spPr bwMode="auto">
          <a:xfrm>
            <a:off x="6584756" y="3068960"/>
            <a:ext cx="5492722" cy="3657299"/>
          </a:xfrm>
          <a:prstGeom prst="rect">
            <a:avLst/>
          </a:prstGeom>
          <a:noFill/>
        </p:spPr>
      </p:pic>
    </p:spTree>
    <p:extLst>
      <p:ext uri="{BB962C8B-B14F-4D97-AF65-F5344CB8AC3E}">
        <p14:creationId xmlns="" xmlns:p14="http://schemas.microsoft.com/office/powerpoint/2010/main" val="2926445471"/>
      </p:ext>
    </p:extLst>
  </p:cSld>
  <p:clrMapOvr>
    <a:masterClrMapping/>
  </p:clrMapOvr>
  <p:transition spd="slow" advClick="0" advTm="15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 xmlns:a16="http://schemas.microsoft.com/office/drawing/2014/main" id="{7FDE56DF-F30C-40B7-80BE-753FC71362A6}"/>
              </a:ext>
            </a:extLst>
          </p:cNvPr>
          <p:cNvSpPr>
            <a:spLocks noGrp="1"/>
          </p:cNvSpPr>
          <p:nvPr>
            <p:ph type="title"/>
          </p:nvPr>
        </p:nvSpPr>
        <p:spPr>
          <a:xfrm>
            <a:off x="236496" y="357166"/>
            <a:ext cx="9653549" cy="535436"/>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Velikonoce </a:t>
            </a:r>
          </a:p>
        </p:txBody>
      </p:sp>
      <p:pic>
        <p:nvPicPr>
          <p:cNvPr id="3" name="Obrázek 2">
            <a:extLst>
              <a:ext uri="{FF2B5EF4-FFF2-40B4-BE49-F238E27FC236}">
                <a16:creationId xmlns="" xmlns:a16="http://schemas.microsoft.com/office/drawing/2014/main" id="{41C2264D-C4DA-4302-A47F-A6D5AD62F38E}"/>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400" b="55250"/>
          <a:stretch/>
        </p:blipFill>
        <p:spPr>
          <a:xfrm>
            <a:off x="5665785" y="2571743"/>
            <a:ext cx="6173020" cy="3994307"/>
          </a:xfrm>
          <a:prstGeom prst="rect">
            <a:avLst/>
          </a:prstGeom>
        </p:spPr>
      </p:pic>
      <p:pic>
        <p:nvPicPr>
          <p:cNvPr id="7" name="Obrázek 6">
            <a:extLst>
              <a:ext uri="{FF2B5EF4-FFF2-40B4-BE49-F238E27FC236}">
                <a16:creationId xmlns="" xmlns:a16="http://schemas.microsoft.com/office/drawing/2014/main" id="{CFB49289-DD28-4CD6-9450-BA1613F6BBA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65058" y="2589603"/>
            <a:ext cx="5325742" cy="3994307"/>
          </a:xfrm>
          <a:prstGeom prst="rect">
            <a:avLst/>
          </a:prstGeom>
        </p:spPr>
      </p:pic>
      <p:sp>
        <p:nvSpPr>
          <p:cNvPr id="8" name="Zástupný symbol pro obsah 7"/>
          <p:cNvSpPr>
            <a:spLocks noGrp="1"/>
          </p:cNvSpPr>
          <p:nvPr>
            <p:ph sz="half" idx="1"/>
          </p:nvPr>
        </p:nvSpPr>
        <p:spPr>
          <a:xfrm>
            <a:off x="307934" y="1142984"/>
            <a:ext cx="9649486" cy="4371752"/>
          </a:xfrm>
        </p:spPr>
        <p:txBody>
          <a:bodyPr/>
          <a:lstStyle/>
          <a:p>
            <a:r>
              <a:rPr lang="cs-CZ" dirty="0"/>
              <a:t>Nejtradičnější schůzka mládeže a dětí farnosti</a:t>
            </a:r>
          </a:p>
          <a:p>
            <a:pPr lvl="1"/>
            <a:r>
              <a:rPr lang="cs-CZ" dirty="0"/>
              <a:t>Pletení pomlázky a zdobení vajíček</a:t>
            </a:r>
          </a:p>
        </p:txBody>
      </p:sp>
    </p:spTree>
    <p:extLst>
      <p:ext uri="{BB962C8B-B14F-4D97-AF65-F5344CB8AC3E}">
        <p14:creationId xmlns="" xmlns:p14="http://schemas.microsoft.com/office/powerpoint/2010/main" val="2926445471"/>
      </p:ext>
    </p:extLst>
  </p:cSld>
  <p:clrMapOvr>
    <a:masterClrMapping/>
  </p:clrMapOvr>
  <p:transition spd="slow" advClick="0" advTm="15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 xmlns:a16="http://schemas.microsoft.com/office/drawing/2014/main" id="{DCBF7FC3-C322-48AB-BD8C-72C03D3559CD}"/>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11476" b="32306"/>
          <a:stretch/>
        </p:blipFill>
        <p:spPr>
          <a:xfrm>
            <a:off x="5808660" y="3857628"/>
            <a:ext cx="4980658" cy="2856504"/>
          </a:xfrm>
          <a:prstGeom prst="rect">
            <a:avLst/>
          </a:prstGeom>
        </p:spPr>
      </p:pic>
      <p:sp>
        <p:nvSpPr>
          <p:cNvPr id="4" name="Nadpis 1">
            <a:extLst>
              <a:ext uri="{FF2B5EF4-FFF2-40B4-BE49-F238E27FC236}">
                <a16:creationId xmlns="" xmlns:a16="http://schemas.microsoft.com/office/drawing/2014/main" id="{2C3D9EB9-108A-4BA3-8104-DE744A5DAB6D}"/>
              </a:ext>
            </a:extLst>
          </p:cNvPr>
          <p:cNvSpPr>
            <a:spLocks noGrp="1"/>
          </p:cNvSpPr>
          <p:nvPr>
            <p:ph type="title"/>
          </p:nvPr>
        </p:nvSpPr>
        <p:spPr>
          <a:xfrm>
            <a:off x="180319" y="111113"/>
            <a:ext cx="9653549" cy="1143000"/>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Mše sv. a táborák k ukončení </a:t>
            </a:r>
            <a:b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školního roku</a:t>
            </a:r>
          </a:p>
        </p:txBody>
      </p:sp>
      <p:sp>
        <p:nvSpPr>
          <p:cNvPr id="2" name="Rectangle 1">
            <a:extLst>
              <a:ext uri="{FF2B5EF4-FFF2-40B4-BE49-F238E27FC236}">
                <a16:creationId xmlns="" xmlns:a16="http://schemas.microsoft.com/office/drawing/2014/main" id="{2EF4F2B9-651C-47AC-9197-461AA2CCEE52}"/>
              </a:ext>
            </a:extLst>
          </p:cNvPr>
          <p:cNvSpPr>
            <a:spLocks noChangeArrowheads="1"/>
          </p:cNvSpPr>
          <p:nvPr/>
        </p:nvSpPr>
        <p:spPr bwMode="auto">
          <a:xfrm>
            <a:off x="0" y="0"/>
            <a:ext cx="12188825"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3" name="Rectangle 2">
            <a:extLst>
              <a:ext uri="{FF2B5EF4-FFF2-40B4-BE49-F238E27FC236}">
                <a16:creationId xmlns="" xmlns:a16="http://schemas.microsoft.com/office/drawing/2014/main" id="{CB6D9CC4-2E5A-4072-8A45-6AF386840C68}"/>
              </a:ext>
            </a:extLst>
          </p:cNvPr>
          <p:cNvSpPr>
            <a:spLocks noChangeArrowheads="1"/>
          </p:cNvSpPr>
          <p:nvPr/>
        </p:nvSpPr>
        <p:spPr bwMode="auto">
          <a:xfrm>
            <a:off x="152400" y="152400"/>
            <a:ext cx="12188825"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5" name="Rectangle 3">
            <a:extLst>
              <a:ext uri="{FF2B5EF4-FFF2-40B4-BE49-F238E27FC236}">
                <a16:creationId xmlns="" xmlns:a16="http://schemas.microsoft.com/office/drawing/2014/main" id="{7F72CD05-1685-4247-9A7B-C2D438A98AC6}"/>
              </a:ext>
            </a:extLst>
          </p:cNvPr>
          <p:cNvSpPr>
            <a:spLocks noChangeArrowheads="1"/>
          </p:cNvSpPr>
          <p:nvPr/>
        </p:nvSpPr>
        <p:spPr bwMode="auto">
          <a:xfrm>
            <a:off x="304800" y="304800"/>
            <a:ext cx="12188825"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2" name="Obrázek 11">
            <a:extLst>
              <a:ext uri="{FF2B5EF4-FFF2-40B4-BE49-F238E27FC236}">
                <a16:creationId xmlns="" xmlns:a16="http://schemas.microsoft.com/office/drawing/2014/main" id="{B150A86A-E69F-4B9B-9F5B-F1DBE91240D9}"/>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165982" y="214290"/>
            <a:ext cx="4857784" cy="3643338"/>
          </a:xfrm>
          <a:prstGeom prst="rect">
            <a:avLst/>
          </a:prstGeom>
        </p:spPr>
      </p:pic>
      <p:pic>
        <p:nvPicPr>
          <p:cNvPr id="14" name="Obrázek 13">
            <a:extLst>
              <a:ext uri="{FF2B5EF4-FFF2-40B4-BE49-F238E27FC236}">
                <a16:creationId xmlns="" xmlns:a16="http://schemas.microsoft.com/office/drawing/2014/main" id="{179D2D08-5D6B-499D-8D7F-4BA184E31EA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36496" y="1285860"/>
            <a:ext cx="5839923" cy="4379942"/>
          </a:xfrm>
          <a:prstGeom prst="rect">
            <a:avLst/>
          </a:prstGeom>
        </p:spPr>
      </p:pic>
    </p:spTree>
    <p:extLst>
      <p:ext uri="{BB962C8B-B14F-4D97-AF65-F5344CB8AC3E}">
        <p14:creationId xmlns="" xmlns:p14="http://schemas.microsoft.com/office/powerpoint/2010/main" val="2808420107"/>
      </p:ext>
    </p:extLst>
  </p:cSld>
  <p:clrMapOvr>
    <a:masterClrMapping/>
  </p:clrMapOvr>
  <p:transition spd="slow" advClick="0" advTm="15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 xmlns:a16="http://schemas.microsoft.com/office/drawing/2014/main" id="{CBD5D1ED-0665-45F4-B56D-8F68648A85E6}"/>
              </a:ext>
            </a:extLst>
          </p:cNvPr>
          <p:cNvSpPr>
            <a:spLocks noGrp="1"/>
          </p:cNvSpPr>
          <p:nvPr>
            <p:ph type="title"/>
          </p:nvPr>
        </p:nvSpPr>
        <p:spPr>
          <a:xfrm>
            <a:off x="236496" y="357166"/>
            <a:ext cx="9653549" cy="525406"/>
          </a:xfrm>
        </p:spPr>
        <p:txBody>
          <a:bodyPr rtlCol="0">
            <a:no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Letní příměstský tábor</a:t>
            </a:r>
          </a:p>
        </p:txBody>
      </p:sp>
      <p:pic>
        <p:nvPicPr>
          <p:cNvPr id="15362" name="Picture 2" descr="Není k dispozici žádný popis fotky."/>
          <p:cNvPicPr>
            <a:picLocks noChangeAspect="1" noChangeArrowheads="1"/>
          </p:cNvPicPr>
          <p:nvPr/>
        </p:nvPicPr>
        <p:blipFill>
          <a:blip r:embed="rId3"/>
          <a:srcRect b="35976"/>
          <a:stretch>
            <a:fillRect/>
          </a:stretch>
        </p:blipFill>
        <p:spPr bwMode="auto">
          <a:xfrm>
            <a:off x="5665784" y="142852"/>
            <a:ext cx="6286516" cy="5366538"/>
          </a:xfrm>
          <a:prstGeom prst="rect">
            <a:avLst/>
          </a:prstGeom>
          <a:noFill/>
        </p:spPr>
      </p:pic>
      <p:pic>
        <p:nvPicPr>
          <p:cNvPr id="6" name="Obrázek 5">
            <a:extLst>
              <a:ext uri="{FF2B5EF4-FFF2-40B4-BE49-F238E27FC236}">
                <a16:creationId xmlns="" xmlns:a16="http://schemas.microsoft.com/office/drawing/2014/main" id="{4C5CAC61-A279-4B71-B356-71BE653AC7FB}"/>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65058" y="2357430"/>
            <a:ext cx="5786478" cy="4339859"/>
          </a:xfrm>
          <a:prstGeom prst="rect">
            <a:avLst/>
          </a:prstGeom>
        </p:spPr>
      </p:pic>
    </p:spTree>
    <p:extLst>
      <p:ext uri="{BB962C8B-B14F-4D97-AF65-F5344CB8AC3E}">
        <p14:creationId xmlns="" xmlns:p14="http://schemas.microsoft.com/office/powerpoint/2010/main" val="3512232785"/>
      </p:ext>
    </p:extLst>
  </p:cSld>
  <p:clrMapOvr>
    <a:masterClrMapping/>
  </p:clrMapOvr>
  <p:transition spd="slow" advClick="0" advTm="15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 xmlns:a16="http://schemas.microsoft.com/office/drawing/2014/main" id="{041C39EF-0603-4809-8C74-73E66BBDD0B8}"/>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10076" b="27267"/>
          <a:stretch/>
        </p:blipFill>
        <p:spPr>
          <a:xfrm>
            <a:off x="7534572" y="1944090"/>
            <a:ext cx="4489764" cy="4841902"/>
          </a:xfrm>
          <a:prstGeom prst="rect">
            <a:avLst/>
          </a:prstGeom>
        </p:spPr>
      </p:pic>
      <p:sp>
        <p:nvSpPr>
          <p:cNvPr id="5" name="Nadpis 1">
            <a:extLst>
              <a:ext uri="{FF2B5EF4-FFF2-40B4-BE49-F238E27FC236}">
                <a16:creationId xmlns="" xmlns:a16="http://schemas.microsoft.com/office/drawing/2014/main" id="{CBD5D1ED-0665-45F4-B56D-8F68648A85E6}"/>
              </a:ext>
            </a:extLst>
          </p:cNvPr>
          <p:cNvSpPr>
            <a:spLocks noGrp="1"/>
          </p:cNvSpPr>
          <p:nvPr>
            <p:ph type="title"/>
          </p:nvPr>
        </p:nvSpPr>
        <p:spPr>
          <a:xfrm>
            <a:off x="236496" y="620688"/>
            <a:ext cx="9653549" cy="525406"/>
          </a:xfrm>
        </p:spPr>
        <p:txBody>
          <a:bodyPr rtlCol="0">
            <a:no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Letní příměstský </a:t>
            </a:r>
            <a:b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tábor</a:t>
            </a:r>
          </a:p>
        </p:txBody>
      </p:sp>
      <p:pic>
        <p:nvPicPr>
          <p:cNvPr id="7" name="Obrázek 6">
            <a:extLst>
              <a:ext uri="{FF2B5EF4-FFF2-40B4-BE49-F238E27FC236}">
                <a16:creationId xmlns="" xmlns:a16="http://schemas.microsoft.com/office/drawing/2014/main" id="{3B0D5BE9-720E-4A33-861F-7656427E861E}"/>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24801" t="7029" r="6600" b="4851"/>
          <a:stretch/>
        </p:blipFill>
        <p:spPr>
          <a:xfrm>
            <a:off x="4543662" y="260648"/>
            <a:ext cx="3347373" cy="5733256"/>
          </a:xfrm>
          <a:prstGeom prst="rect">
            <a:avLst/>
          </a:prstGeom>
        </p:spPr>
      </p:pic>
      <p:pic>
        <p:nvPicPr>
          <p:cNvPr id="4" name="Obrázek 3">
            <a:extLst>
              <a:ext uri="{FF2B5EF4-FFF2-40B4-BE49-F238E27FC236}">
                <a16:creationId xmlns="" xmlns:a16="http://schemas.microsoft.com/office/drawing/2014/main" id="{0879AE10-2AFC-43FF-8404-5FD0807C8BF5}"/>
              </a:ext>
            </a:extLst>
          </p:cNvPr>
          <p:cNvPicPr>
            <a:picLocks noChangeAspect="1"/>
          </p:cNvPicPr>
          <p:nvPr/>
        </p:nvPicPr>
        <p:blipFill rotWithShape="1">
          <a:blip r:embed="rId5">
            <a:extLst>
              <a:ext uri="{28A0092B-C50C-407E-A947-70E740481C1C}">
                <a14:useLocalDpi xmlns="" xmlns:a14="http://schemas.microsoft.com/office/drawing/2010/main" val="0"/>
              </a:ext>
            </a:extLst>
          </a:blip>
          <a:srcRect t="14936"/>
          <a:stretch/>
        </p:blipFill>
        <p:spPr>
          <a:xfrm>
            <a:off x="117748" y="1403197"/>
            <a:ext cx="4752528" cy="5382795"/>
          </a:xfrm>
          <a:prstGeom prst="rect">
            <a:avLst/>
          </a:prstGeom>
        </p:spPr>
      </p:pic>
    </p:spTree>
    <p:extLst>
      <p:ext uri="{BB962C8B-B14F-4D97-AF65-F5344CB8AC3E}">
        <p14:creationId xmlns="" xmlns:p14="http://schemas.microsoft.com/office/powerpoint/2010/main" val="3512232785"/>
      </p:ext>
    </p:extLst>
  </p:cSld>
  <p:clrMapOvr>
    <a:masterClrMapping/>
  </p:clrMapOvr>
  <p:transition spd="slow" advClick="0" advTm="15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 xmlns:a16="http://schemas.microsoft.com/office/drawing/2014/main" id="{99DAE37F-C73E-4883-BD4D-17069ADCAF4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64663" y="-14064"/>
            <a:ext cx="5105623" cy="3829218"/>
          </a:xfrm>
          <a:prstGeom prst="rect">
            <a:avLst/>
          </a:prstGeom>
        </p:spPr>
      </p:pic>
      <p:pic>
        <p:nvPicPr>
          <p:cNvPr id="6" name="Obrázek 5">
            <a:extLst>
              <a:ext uri="{FF2B5EF4-FFF2-40B4-BE49-F238E27FC236}">
                <a16:creationId xmlns="" xmlns:a16="http://schemas.microsoft.com/office/drawing/2014/main" id="{89900D19-9172-4854-ADDF-8FFA0D4C0EB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7748" y="2348880"/>
            <a:ext cx="5916149" cy="4437112"/>
          </a:xfrm>
          <a:prstGeom prst="rect">
            <a:avLst/>
          </a:prstGeom>
        </p:spPr>
      </p:pic>
      <p:pic>
        <p:nvPicPr>
          <p:cNvPr id="9" name="Obrázek 8">
            <a:extLst>
              <a:ext uri="{FF2B5EF4-FFF2-40B4-BE49-F238E27FC236}">
                <a16:creationId xmlns="" xmlns:a16="http://schemas.microsoft.com/office/drawing/2014/main" id="{62A81AD1-AFB4-443A-B8A7-2F4A1FAFB0F8}"/>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417475" y="3356992"/>
            <a:ext cx="4572000" cy="3429000"/>
          </a:xfrm>
          <a:prstGeom prst="rect">
            <a:avLst/>
          </a:prstGeom>
        </p:spPr>
      </p:pic>
    </p:spTree>
    <p:extLst>
      <p:ext uri="{BB962C8B-B14F-4D97-AF65-F5344CB8AC3E}">
        <p14:creationId xmlns="" xmlns:p14="http://schemas.microsoft.com/office/powerpoint/2010/main" val="2541047050"/>
      </p:ext>
    </p:extLst>
  </p:cSld>
  <p:clrMapOvr>
    <a:masterClrMapping/>
  </p:clrMapOvr>
  <p:transition spd="slow" advClick="0" advTm="15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 xmlns:a16="http://schemas.microsoft.com/office/drawing/2014/main" id="{FE9BED22-4A37-4BE6-95A3-ACE71B6CBEE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8264" y="2073573"/>
            <a:ext cx="6079185" cy="4559389"/>
          </a:xfrm>
          <a:prstGeom prst="rect">
            <a:avLst/>
          </a:prstGeom>
        </p:spPr>
      </p:pic>
      <p:sp>
        <p:nvSpPr>
          <p:cNvPr id="6" name="Nadpis 1">
            <a:extLst>
              <a:ext uri="{FF2B5EF4-FFF2-40B4-BE49-F238E27FC236}">
                <a16:creationId xmlns="" xmlns:a16="http://schemas.microsoft.com/office/drawing/2014/main" id="{A6F59017-4980-49A3-A0F0-F07A31F59D28}"/>
              </a:ext>
            </a:extLst>
          </p:cNvPr>
          <p:cNvSpPr>
            <a:spLocks noGrp="1"/>
          </p:cNvSpPr>
          <p:nvPr>
            <p:ph type="title"/>
          </p:nvPr>
        </p:nvSpPr>
        <p:spPr>
          <a:xfrm>
            <a:off x="117748" y="89945"/>
            <a:ext cx="9653549" cy="525406"/>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Pouť ke cti sv. Bartoloměje</a:t>
            </a:r>
          </a:p>
        </p:txBody>
      </p:sp>
      <p:sp>
        <p:nvSpPr>
          <p:cNvPr id="11266" name="AutoShape 2" descr="C:\Users\martin\AppData\Local\Temp\{1638F523-FC09-41B5-B782-577284195945}.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1268" name="AutoShape 4" descr="C:\Users\martin\AppData\Local\Temp\{1638F523-FC09-41B5-B782-577284195945}.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1270" name="AutoShape 6" descr="C:\Users\martin\AppData\Local\Temp\{17BC52FA-D7B0-4456-870D-67F106D04AE3}.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1272" name="AutoShape 8" descr="C:\Users\martin\AppData\Local\Temp\{17BC52FA-D7B0-4456-870D-67F106D04AE3}.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1274" name="AutoShape 10" descr="C:\Users\martin\AppData\Local\Temp\{7F74E9BD-6A67-4A05-8413-B7C4C7903127}.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3" name="Zástupný symbol pro obsah 2">
            <a:extLst>
              <a:ext uri="{FF2B5EF4-FFF2-40B4-BE49-F238E27FC236}">
                <a16:creationId xmlns="" xmlns:a16="http://schemas.microsoft.com/office/drawing/2014/main" id="{881CE9B2-41C9-4898-A115-C3F76D3EC21B}"/>
              </a:ext>
            </a:extLst>
          </p:cNvPr>
          <p:cNvSpPr>
            <a:spLocks noGrp="1"/>
          </p:cNvSpPr>
          <p:nvPr>
            <p:ph sz="half" idx="1"/>
          </p:nvPr>
        </p:nvSpPr>
        <p:spPr>
          <a:xfrm>
            <a:off x="333772" y="1124744"/>
            <a:ext cx="10369152" cy="720080"/>
          </a:xfrm>
        </p:spPr>
        <p:txBody>
          <a:bodyPr rtlCol="0">
            <a:normAutofit/>
          </a:bodyPr>
          <a:lstStyle/>
          <a:p>
            <a:pPr rtl="0"/>
            <a:r>
              <a:rPr lang="cs-CZ" dirty="0"/>
              <a:t> </a:t>
            </a:r>
            <a:r>
              <a:rPr lang="cs-CZ" dirty="0" smtClean="0"/>
              <a:t>Poutní </a:t>
            </a:r>
            <a:r>
              <a:rPr lang="cs-CZ" dirty="0"/>
              <a:t>mše svatá</a:t>
            </a:r>
          </a:p>
        </p:txBody>
      </p:sp>
      <p:pic>
        <p:nvPicPr>
          <p:cNvPr id="7" name="Obrázek 6">
            <a:extLst>
              <a:ext uri="{FF2B5EF4-FFF2-40B4-BE49-F238E27FC236}">
                <a16:creationId xmlns="" xmlns:a16="http://schemas.microsoft.com/office/drawing/2014/main" id="{DA5E2C8C-18BB-4AFD-8013-4C9A03AE67D3}"/>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827410" y="87781"/>
            <a:ext cx="6183152" cy="4637364"/>
          </a:xfrm>
          <a:prstGeom prst="rect">
            <a:avLst/>
          </a:prstGeom>
        </p:spPr>
      </p:pic>
    </p:spTree>
    <p:extLst>
      <p:ext uri="{BB962C8B-B14F-4D97-AF65-F5344CB8AC3E}">
        <p14:creationId xmlns="" xmlns:p14="http://schemas.microsoft.com/office/powerpoint/2010/main" val="1729740185"/>
      </p:ext>
    </p:extLst>
  </p:cSld>
  <p:clrMapOvr>
    <a:masterClrMapping/>
  </p:clrMapOvr>
  <p:transition spd="slow" advClick="0" advTm="15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 xmlns:a16="http://schemas.microsoft.com/office/drawing/2014/main" id="{A6F59017-4980-49A3-A0F0-F07A31F59D28}"/>
              </a:ext>
            </a:extLst>
          </p:cNvPr>
          <p:cNvSpPr>
            <a:spLocks noGrp="1"/>
          </p:cNvSpPr>
          <p:nvPr>
            <p:ph type="title"/>
          </p:nvPr>
        </p:nvSpPr>
        <p:spPr>
          <a:xfrm>
            <a:off x="117748" y="89945"/>
            <a:ext cx="9653549" cy="525406"/>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Pouť ke cti sv. Bartoloměje</a:t>
            </a:r>
          </a:p>
        </p:txBody>
      </p:sp>
      <p:sp>
        <p:nvSpPr>
          <p:cNvPr id="11266" name="AutoShape 2" descr="C:\Users\martin\AppData\Local\Temp\{1638F523-FC09-41B5-B782-577284195945}.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1268" name="AutoShape 4" descr="C:\Users\martin\AppData\Local\Temp\{1638F523-FC09-41B5-B782-577284195945}.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1270" name="AutoShape 6" descr="C:\Users\martin\AppData\Local\Temp\{17BC52FA-D7B0-4456-870D-67F106D04AE3}.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1272" name="AutoShape 8" descr="C:\Users\martin\AppData\Local\Temp\{17BC52FA-D7B0-4456-870D-67F106D04AE3}.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1274" name="AutoShape 10" descr="C:\Users\martin\AppData\Local\Temp\{7F74E9BD-6A67-4A05-8413-B7C4C7903127}.tmp"/>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2" name="Obrázek 11" descr="23.jfif"/>
          <p:cNvPicPr>
            <a:picLocks noChangeAspect="1"/>
          </p:cNvPicPr>
          <p:nvPr/>
        </p:nvPicPr>
        <p:blipFill>
          <a:blip r:embed="rId3"/>
          <a:stretch>
            <a:fillRect/>
          </a:stretch>
        </p:blipFill>
        <p:spPr>
          <a:xfrm>
            <a:off x="139824" y="2636912"/>
            <a:ext cx="5446341" cy="4084756"/>
          </a:xfrm>
          <a:prstGeom prst="rect">
            <a:avLst/>
          </a:prstGeom>
        </p:spPr>
      </p:pic>
      <p:pic>
        <p:nvPicPr>
          <p:cNvPr id="4" name="Obrázek 3">
            <a:extLst>
              <a:ext uri="{FF2B5EF4-FFF2-40B4-BE49-F238E27FC236}">
                <a16:creationId xmlns="" xmlns:a16="http://schemas.microsoft.com/office/drawing/2014/main" id="{8F725EFB-A801-4182-9CAF-DB741D3EEA6C}"/>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16138" b="4851"/>
          <a:stretch/>
        </p:blipFill>
        <p:spPr>
          <a:xfrm>
            <a:off x="4510236" y="615351"/>
            <a:ext cx="5140051" cy="4373905"/>
          </a:xfrm>
          <a:prstGeom prst="rect">
            <a:avLst/>
          </a:prstGeom>
        </p:spPr>
      </p:pic>
      <p:pic>
        <p:nvPicPr>
          <p:cNvPr id="8" name="Obrázek 7">
            <a:extLst>
              <a:ext uri="{FF2B5EF4-FFF2-40B4-BE49-F238E27FC236}">
                <a16:creationId xmlns="" xmlns:a16="http://schemas.microsoft.com/office/drawing/2014/main" id="{E7CA77CE-4551-4047-ABA5-737DF1F11B57}"/>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987042" y="2532059"/>
            <a:ext cx="3220846" cy="4294461"/>
          </a:xfrm>
          <a:prstGeom prst="rect">
            <a:avLst/>
          </a:prstGeom>
        </p:spPr>
      </p:pic>
      <p:sp>
        <p:nvSpPr>
          <p:cNvPr id="13" name="Zástupný symbol pro obsah 2">
            <a:extLst>
              <a:ext uri="{FF2B5EF4-FFF2-40B4-BE49-F238E27FC236}">
                <a16:creationId xmlns="" xmlns:a16="http://schemas.microsoft.com/office/drawing/2014/main" id="{D5540E8B-081E-40F4-A65D-0AB4B96D58FC}"/>
              </a:ext>
            </a:extLst>
          </p:cNvPr>
          <p:cNvSpPr>
            <a:spLocks noGrp="1"/>
          </p:cNvSpPr>
          <p:nvPr>
            <p:ph sz="half" idx="1"/>
          </p:nvPr>
        </p:nvSpPr>
        <p:spPr>
          <a:xfrm>
            <a:off x="333772" y="1124744"/>
            <a:ext cx="10369152" cy="720080"/>
          </a:xfrm>
        </p:spPr>
        <p:txBody>
          <a:bodyPr rtlCol="0">
            <a:noAutofit/>
          </a:bodyPr>
          <a:lstStyle/>
          <a:p>
            <a:pPr rtl="0"/>
            <a:r>
              <a:rPr lang="cs-CZ" dirty="0"/>
              <a:t> </a:t>
            </a:r>
            <a:r>
              <a:rPr lang="cs-CZ" dirty="0" smtClean="0"/>
              <a:t>Pohoštění </a:t>
            </a:r>
            <a:r>
              <a:rPr lang="cs-CZ" dirty="0"/>
              <a:t>a zábava</a:t>
            </a:r>
          </a:p>
          <a:p>
            <a:pPr marL="0" indent="0" rtl="0">
              <a:buNone/>
            </a:pPr>
            <a:r>
              <a:rPr lang="cs-CZ" dirty="0"/>
              <a:t>     na farní zahradě</a:t>
            </a:r>
          </a:p>
        </p:txBody>
      </p:sp>
    </p:spTree>
    <p:extLst>
      <p:ext uri="{BB962C8B-B14F-4D97-AF65-F5344CB8AC3E}">
        <p14:creationId xmlns="" xmlns:p14="http://schemas.microsoft.com/office/powerpoint/2010/main" val="3873782426"/>
      </p:ext>
    </p:extLst>
  </p:cSld>
  <p:clrMapOvr>
    <a:masterClrMapping/>
  </p:clrMapOvr>
  <p:transition spd="slow" advClick="0" advTm="15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333772" y="1124744"/>
            <a:ext cx="10369152" cy="720080"/>
          </a:xfrm>
        </p:spPr>
        <p:txBody>
          <a:bodyPr rtlCol="0">
            <a:normAutofit fontScale="70000" lnSpcReduction="20000"/>
          </a:bodyPr>
          <a:lstStyle/>
          <a:p>
            <a:pPr rtl="0"/>
            <a:r>
              <a:rPr lang="cs-CZ" dirty="0"/>
              <a:t>Kostýmovaná mše svatá </a:t>
            </a:r>
          </a:p>
          <a:p>
            <a:pPr marL="0" indent="0" rtl="0">
              <a:buNone/>
            </a:pPr>
            <a:r>
              <a:rPr lang="cs-CZ" dirty="0"/>
              <a:t>v rámci oslav celého města</a:t>
            </a:r>
          </a:p>
        </p:txBody>
      </p:sp>
      <p:pic>
        <p:nvPicPr>
          <p:cNvPr id="4" name="Obrázek 3">
            <a:extLst>
              <a:ext uri="{FF2B5EF4-FFF2-40B4-BE49-F238E27FC236}">
                <a16:creationId xmlns="" xmlns:a16="http://schemas.microsoft.com/office/drawing/2014/main" id="{28F4538E-47BE-40FF-9052-3E628F2FF75D}"/>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7748" y="1988840"/>
            <a:ext cx="7190113" cy="4797153"/>
          </a:xfrm>
          <a:prstGeom prst="rect">
            <a:avLst/>
          </a:prstGeom>
        </p:spPr>
      </p:pic>
      <p:sp>
        <p:nvSpPr>
          <p:cNvPr id="5" name="Nadpis 1">
            <a:extLst>
              <a:ext uri="{FF2B5EF4-FFF2-40B4-BE49-F238E27FC236}">
                <a16:creationId xmlns="" xmlns:a16="http://schemas.microsoft.com/office/drawing/2014/main" id="{993FA81A-A5A0-43D8-9430-88B94DBD61B2}"/>
              </a:ext>
            </a:extLst>
          </p:cNvPr>
          <p:cNvSpPr>
            <a:spLocks noGrp="1"/>
          </p:cNvSpPr>
          <p:nvPr>
            <p:ph type="title"/>
          </p:nvPr>
        </p:nvSpPr>
        <p:spPr>
          <a:xfrm>
            <a:off x="379372" y="428604"/>
            <a:ext cx="9653549" cy="525406"/>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Svatováclavské slavnosti</a:t>
            </a:r>
          </a:p>
        </p:txBody>
      </p:sp>
      <p:pic>
        <p:nvPicPr>
          <p:cNvPr id="7" name="Obrázek 6">
            <a:extLst>
              <a:ext uri="{FF2B5EF4-FFF2-40B4-BE49-F238E27FC236}">
                <a16:creationId xmlns="" xmlns:a16="http://schemas.microsoft.com/office/drawing/2014/main" id="{4F077DFD-595C-41BE-B2A1-CB68F4E9CC5E}"/>
              </a:ext>
            </a:extLst>
          </p:cNvPr>
          <p:cNvPicPr>
            <a:picLocks noChangeAspect="1"/>
          </p:cNvPicPr>
          <p:nvPr/>
        </p:nvPicPr>
        <p:blipFill rotWithShape="1">
          <a:blip r:embed="rId4">
            <a:extLst>
              <a:ext uri="{28A0092B-C50C-407E-A947-70E740481C1C}">
                <a14:useLocalDpi xmlns="" xmlns:a14="http://schemas.microsoft.com/office/drawing/2010/main" val="0"/>
              </a:ext>
            </a:extLst>
          </a:blip>
          <a:srcRect l="28309" b="2750"/>
          <a:stretch/>
        </p:blipFill>
        <p:spPr>
          <a:xfrm>
            <a:off x="7200950" y="116632"/>
            <a:ext cx="4779388" cy="4320480"/>
          </a:xfrm>
          <a:prstGeom prst="rect">
            <a:avLst/>
          </a:prstGeom>
        </p:spPr>
      </p:pic>
    </p:spTree>
    <p:extLst>
      <p:ext uri="{BB962C8B-B14F-4D97-AF65-F5344CB8AC3E}">
        <p14:creationId xmlns="" xmlns:p14="http://schemas.microsoft.com/office/powerpoint/2010/main" val="2459747519"/>
      </p:ext>
    </p:extLst>
  </p:cSld>
  <p:clrMapOvr>
    <a:masterClrMapping/>
  </p:clrMapOvr>
  <p:transition spd="slow" advClick="0" advTm="15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a:extLst>
              <a:ext uri="{FF2B5EF4-FFF2-40B4-BE49-F238E27FC236}">
                <a16:creationId xmlns="" xmlns:a16="http://schemas.microsoft.com/office/drawing/2014/main" id="{5DDA843E-7887-4E69-AFF4-6316072C5200}"/>
              </a:ext>
            </a:extLst>
          </p:cNvPr>
          <p:cNvPicPr>
            <a:picLocks noGrp="1" noChangeAspect="1"/>
          </p:cNvPicPr>
          <p:nvPr>
            <p:ph sz="half" idx="1"/>
          </p:nvPr>
        </p:nvPicPr>
        <p:blipFill>
          <a:blip r:embed="rId3" cstate="print">
            <a:extLst>
              <a:ext uri="{28A0092B-C50C-407E-A947-70E740481C1C}">
                <a14:useLocalDpi xmlns="" xmlns:a14="http://schemas.microsoft.com/office/drawing/2010/main" val="0"/>
              </a:ext>
            </a:extLst>
          </a:blip>
          <a:stretch>
            <a:fillRect/>
          </a:stretch>
        </p:blipFill>
        <p:spPr>
          <a:xfrm>
            <a:off x="236496" y="2000240"/>
            <a:ext cx="6084970" cy="4563728"/>
          </a:xfrm>
        </p:spPr>
      </p:pic>
      <p:sp>
        <p:nvSpPr>
          <p:cNvPr id="5" name="Nadpis 1">
            <a:extLst>
              <a:ext uri="{FF2B5EF4-FFF2-40B4-BE49-F238E27FC236}">
                <a16:creationId xmlns="" xmlns:a16="http://schemas.microsoft.com/office/drawing/2014/main" id="{66BB40F6-7950-4AF5-9D1B-D888E5F14099}"/>
              </a:ext>
            </a:extLst>
          </p:cNvPr>
          <p:cNvSpPr>
            <a:spLocks noGrp="1"/>
          </p:cNvSpPr>
          <p:nvPr>
            <p:ph type="title"/>
          </p:nvPr>
        </p:nvSpPr>
        <p:spPr>
          <a:xfrm>
            <a:off x="379372" y="428604"/>
            <a:ext cx="9653549" cy="525406"/>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Světový den misií</a:t>
            </a:r>
          </a:p>
        </p:txBody>
      </p:sp>
      <p:sp>
        <p:nvSpPr>
          <p:cNvPr id="7" name="Zástupný symbol pro obsah 7"/>
          <p:cNvSpPr txBox="1">
            <a:spLocks/>
          </p:cNvSpPr>
          <p:nvPr/>
        </p:nvSpPr>
        <p:spPr>
          <a:xfrm>
            <a:off x="307934" y="1142984"/>
            <a:ext cx="9649486" cy="4371752"/>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tx2"/>
              </a:buClr>
              <a:buSzPct val="73000"/>
              <a:buFont typeface="Wingdings 2"/>
              <a:buChar char=""/>
              <a:tabLst/>
              <a:defRPr/>
            </a:pPr>
            <a:r>
              <a:rPr kumimoji="0" lang="cs-CZ" sz="3200" b="0" i="0" u="none" strike="noStrike" kern="1200" cap="none" spc="0" normalizeH="0" baseline="0" noProof="0" dirty="0">
                <a:ln>
                  <a:noFill/>
                </a:ln>
                <a:solidFill>
                  <a:schemeClr val="tx1"/>
                </a:solidFill>
                <a:effectLst/>
                <a:uLnTx/>
                <a:uFillTx/>
                <a:latin typeface="+mn-lt"/>
                <a:ea typeface="+mn-ea"/>
                <a:cs typeface="+mn-cs"/>
              </a:rPr>
              <a:t>Misijní most modlitby</a:t>
            </a:r>
            <a:r>
              <a:rPr kumimoji="0" lang="cs-CZ" sz="3200" b="0" i="0" u="none" strike="noStrike" kern="1200" cap="none" spc="0" normalizeH="0" noProof="0" dirty="0">
                <a:ln>
                  <a:noFill/>
                </a:ln>
                <a:solidFill>
                  <a:schemeClr val="tx1"/>
                </a:solidFill>
                <a:effectLst/>
                <a:uLnTx/>
                <a:uFillTx/>
                <a:latin typeface="+mn-lt"/>
                <a:ea typeface="+mn-ea"/>
                <a:cs typeface="+mn-cs"/>
              </a:rPr>
              <a:t> </a:t>
            </a:r>
            <a:endParaRPr kumimoji="0" lang="cs-CZ" sz="2800" b="0" i="0" u="none" strike="noStrike" kern="1200" cap="none" spc="0" normalizeH="0" baseline="0" noProof="0" dirty="0">
              <a:ln>
                <a:noFill/>
              </a:ln>
              <a:solidFill>
                <a:schemeClr val="tx1">
                  <a:tint val="85000"/>
                </a:schemeClr>
              </a:solidFill>
              <a:effectLst/>
              <a:uLnTx/>
              <a:uFillTx/>
              <a:latin typeface="+mn-lt"/>
              <a:ea typeface="+mn-ea"/>
              <a:cs typeface="+mn-cs"/>
            </a:endParaRPr>
          </a:p>
        </p:txBody>
      </p:sp>
      <p:pic>
        <p:nvPicPr>
          <p:cNvPr id="83970" name="Picture 2" descr="Není k dispozici žádný popis fotky."/>
          <p:cNvPicPr>
            <a:picLocks noChangeAspect="1" noChangeArrowheads="1"/>
          </p:cNvPicPr>
          <p:nvPr/>
        </p:nvPicPr>
        <p:blipFill>
          <a:blip r:embed="rId4"/>
          <a:srcRect/>
          <a:stretch>
            <a:fillRect/>
          </a:stretch>
        </p:blipFill>
        <p:spPr bwMode="auto">
          <a:xfrm>
            <a:off x="5951536" y="214290"/>
            <a:ext cx="5810290" cy="4357718"/>
          </a:xfrm>
          <a:prstGeom prst="rect">
            <a:avLst/>
          </a:prstGeom>
          <a:noFill/>
        </p:spPr>
      </p:pic>
    </p:spTree>
    <p:extLst>
      <p:ext uri="{BB962C8B-B14F-4D97-AF65-F5344CB8AC3E}">
        <p14:creationId xmlns="" xmlns:p14="http://schemas.microsoft.com/office/powerpoint/2010/main" val="1675917690"/>
      </p:ext>
    </p:extLst>
  </p:cSld>
  <p:clrMapOvr>
    <a:masterClrMapping/>
  </p:clrMapOvr>
  <p:transition spd="slow" advClick="0" advTm="15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 xmlns:a16="http://schemas.microsoft.com/office/drawing/2014/main" id="{FEF24461-A457-4D28-9E75-A4CFA8F1A3F1}"/>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25145" b="1092"/>
          <a:stretch/>
        </p:blipFill>
        <p:spPr>
          <a:xfrm>
            <a:off x="5362464" y="214290"/>
            <a:ext cx="6632044" cy="4929222"/>
          </a:xfrm>
          <a:prstGeom prst="rect">
            <a:avLst/>
          </a:prstGeom>
        </p:spPr>
      </p:pic>
      <p:pic>
        <p:nvPicPr>
          <p:cNvPr id="8" name="Obrázek 7">
            <a:extLst>
              <a:ext uri="{FF2B5EF4-FFF2-40B4-BE49-F238E27FC236}">
                <a16:creationId xmlns="" xmlns:a16="http://schemas.microsoft.com/office/drawing/2014/main" id="{12D4ED14-BFD4-421E-8B5E-B3E1F22F05F5}"/>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7934" y="2000240"/>
            <a:ext cx="6090597" cy="4567948"/>
          </a:xfrm>
          <a:prstGeom prst="rect">
            <a:avLst/>
          </a:prstGeom>
        </p:spPr>
      </p:pic>
      <p:sp>
        <p:nvSpPr>
          <p:cNvPr id="5" name="Nadpis 1">
            <a:extLst>
              <a:ext uri="{FF2B5EF4-FFF2-40B4-BE49-F238E27FC236}">
                <a16:creationId xmlns="" xmlns:a16="http://schemas.microsoft.com/office/drawing/2014/main" id="{66BB40F6-7950-4AF5-9D1B-D888E5F14099}"/>
              </a:ext>
            </a:extLst>
          </p:cNvPr>
          <p:cNvSpPr>
            <a:spLocks noGrp="1"/>
          </p:cNvSpPr>
          <p:nvPr>
            <p:ph type="title"/>
          </p:nvPr>
        </p:nvSpPr>
        <p:spPr>
          <a:xfrm>
            <a:off x="522248" y="214290"/>
            <a:ext cx="9653549" cy="525406"/>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Světový den misií</a:t>
            </a:r>
          </a:p>
        </p:txBody>
      </p:sp>
      <p:sp>
        <p:nvSpPr>
          <p:cNvPr id="7" name="Zástupný symbol pro obsah 6"/>
          <p:cNvSpPr>
            <a:spLocks noGrp="1"/>
          </p:cNvSpPr>
          <p:nvPr>
            <p:ph sz="half" idx="1"/>
          </p:nvPr>
        </p:nvSpPr>
        <p:spPr>
          <a:xfrm>
            <a:off x="450810" y="1000108"/>
            <a:ext cx="9649486" cy="4371752"/>
          </a:xfrm>
        </p:spPr>
        <p:txBody>
          <a:bodyPr/>
          <a:lstStyle/>
          <a:p>
            <a:r>
              <a:rPr lang="cs-CZ" dirty="0"/>
              <a:t> Misijní jarmark </a:t>
            </a:r>
          </a:p>
        </p:txBody>
      </p:sp>
    </p:spTree>
    <p:extLst>
      <p:ext uri="{BB962C8B-B14F-4D97-AF65-F5344CB8AC3E}">
        <p14:creationId xmlns="" xmlns:p14="http://schemas.microsoft.com/office/powerpoint/2010/main" val="1675917690"/>
      </p:ext>
    </p:extLst>
  </p:cSld>
  <p:clrMapOvr>
    <a:masterClrMapping/>
  </p:clrMapOvr>
  <p:transition spd="slow" advClick="0" advTm="15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 xmlns:a16="http://schemas.microsoft.com/office/drawing/2014/main" id="{F1C1E4D7-CFED-4143-8C0C-DB9AE0F8AAB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7934" y="1428736"/>
            <a:ext cx="3809026" cy="5072098"/>
          </a:xfrm>
          <a:prstGeom prst="rect">
            <a:avLst/>
          </a:prstGeom>
        </p:spPr>
      </p:pic>
      <p:sp>
        <p:nvSpPr>
          <p:cNvPr id="5" name="Nadpis 1">
            <a:extLst>
              <a:ext uri="{FF2B5EF4-FFF2-40B4-BE49-F238E27FC236}">
                <a16:creationId xmlns="" xmlns:a16="http://schemas.microsoft.com/office/drawing/2014/main" id="{66BB40F6-7950-4AF5-9D1B-D888E5F14099}"/>
              </a:ext>
            </a:extLst>
          </p:cNvPr>
          <p:cNvSpPr>
            <a:spLocks noGrp="1"/>
          </p:cNvSpPr>
          <p:nvPr>
            <p:ph type="title"/>
          </p:nvPr>
        </p:nvSpPr>
        <p:spPr>
          <a:xfrm>
            <a:off x="307934" y="285728"/>
            <a:ext cx="9653549" cy="525406"/>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Napajedelská drakiáda</a:t>
            </a:r>
          </a:p>
        </p:txBody>
      </p:sp>
      <p:pic>
        <p:nvPicPr>
          <p:cNvPr id="5124" name="Picture 4" descr="Není k dispozici žádný popis fotky."/>
          <p:cNvPicPr>
            <a:picLocks noChangeAspect="1" noChangeArrowheads="1"/>
          </p:cNvPicPr>
          <p:nvPr/>
        </p:nvPicPr>
        <p:blipFill>
          <a:blip r:embed="rId4" cstate="print"/>
          <a:srcRect/>
          <a:stretch>
            <a:fillRect/>
          </a:stretch>
        </p:blipFill>
        <p:spPr bwMode="auto">
          <a:xfrm>
            <a:off x="4308462" y="2357430"/>
            <a:ext cx="5643602" cy="4158298"/>
          </a:xfrm>
          <a:prstGeom prst="rect">
            <a:avLst/>
          </a:prstGeom>
          <a:noFill/>
        </p:spPr>
      </p:pic>
      <p:pic>
        <p:nvPicPr>
          <p:cNvPr id="5122" name="Picture 2" descr="Není k dispozici žádný popis fotky."/>
          <p:cNvPicPr>
            <a:picLocks noChangeAspect="1" noChangeArrowheads="1"/>
          </p:cNvPicPr>
          <p:nvPr/>
        </p:nvPicPr>
        <p:blipFill>
          <a:blip r:embed="rId5"/>
          <a:srcRect t="33684" r="16124"/>
          <a:stretch>
            <a:fillRect/>
          </a:stretch>
        </p:blipFill>
        <p:spPr bwMode="auto">
          <a:xfrm>
            <a:off x="5665784" y="285727"/>
            <a:ext cx="6309388" cy="4084775"/>
          </a:xfrm>
          <a:prstGeom prst="rect">
            <a:avLst/>
          </a:prstGeom>
          <a:noFill/>
        </p:spPr>
      </p:pic>
    </p:spTree>
    <p:extLst>
      <p:ext uri="{BB962C8B-B14F-4D97-AF65-F5344CB8AC3E}">
        <p14:creationId xmlns="" xmlns:p14="http://schemas.microsoft.com/office/powerpoint/2010/main" val="1715907315"/>
      </p:ext>
    </p:extLst>
  </p:cSld>
  <p:clrMapOvr>
    <a:masterClrMapping/>
  </p:clrMapOvr>
  <p:transition spd="slow" advClick="0" advTm="15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 xmlns:a16="http://schemas.microsoft.com/office/drawing/2014/main" id="{F997A8CE-5B71-4AF2-8EB2-7F45BEDC3BA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22314" y="1571612"/>
            <a:ext cx="9001188" cy="5063169"/>
          </a:xfrm>
          <a:prstGeom prst="rect">
            <a:avLst/>
          </a:prstGeom>
        </p:spPr>
      </p:pic>
      <p:sp>
        <p:nvSpPr>
          <p:cNvPr id="5" name="Nadpis 1">
            <a:extLst>
              <a:ext uri="{FF2B5EF4-FFF2-40B4-BE49-F238E27FC236}">
                <a16:creationId xmlns="" xmlns:a16="http://schemas.microsoft.com/office/drawing/2014/main" id="{66BB40F6-7950-4AF5-9D1B-D888E5F14099}"/>
              </a:ext>
            </a:extLst>
          </p:cNvPr>
          <p:cNvSpPr>
            <a:spLocks noGrp="1"/>
          </p:cNvSpPr>
          <p:nvPr>
            <p:ph type="title"/>
          </p:nvPr>
        </p:nvSpPr>
        <p:spPr>
          <a:xfrm>
            <a:off x="522248" y="428604"/>
            <a:ext cx="9653549" cy="525406"/>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Dušičky</a:t>
            </a:r>
          </a:p>
        </p:txBody>
      </p:sp>
      <p:sp>
        <p:nvSpPr>
          <p:cNvPr id="6" name="Zástupný symbol pro obsah 6"/>
          <p:cNvSpPr>
            <a:spLocks noGrp="1"/>
          </p:cNvSpPr>
          <p:nvPr>
            <p:ph sz="half" idx="1"/>
          </p:nvPr>
        </p:nvSpPr>
        <p:spPr>
          <a:xfrm>
            <a:off x="450810" y="1000108"/>
            <a:ext cx="9649486" cy="4371752"/>
          </a:xfrm>
        </p:spPr>
        <p:txBody>
          <a:bodyPr/>
          <a:lstStyle/>
          <a:p>
            <a:r>
              <a:rPr lang="cs-CZ" dirty="0"/>
              <a:t> Slavnost všech svatých – průvod dětí</a:t>
            </a:r>
          </a:p>
        </p:txBody>
      </p:sp>
    </p:spTree>
    <p:extLst>
      <p:ext uri="{BB962C8B-B14F-4D97-AF65-F5344CB8AC3E}">
        <p14:creationId xmlns="" xmlns:p14="http://schemas.microsoft.com/office/powerpoint/2010/main" val="3526252775"/>
      </p:ext>
    </p:extLst>
  </p:cSld>
  <p:clrMapOvr>
    <a:masterClrMapping/>
  </p:clrMapOvr>
  <p:transition spd="slow" advClick="0" advTm="15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 xmlns:a16="http://schemas.microsoft.com/office/drawing/2014/main" id="{66BB40F6-7950-4AF5-9D1B-D888E5F14099}"/>
              </a:ext>
            </a:extLst>
          </p:cNvPr>
          <p:cNvSpPr>
            <a:spLocks noGrp="1"/>
          </p:cNvSpPr>
          <p:nvPr>
            <p:ph type="title"/>
          </p:nvPr>
        </p:nvSpPr>
        <p:spPr>
          <a:xfrm>
            <a:off x="522248" y="428604"/>
            <a:ext cx="9653549" cy="525406"/>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Dušičky</a:t>
            </a:r>
          </a:p>
        </p:txBody>
      </p:sp>
      <p:sp>
        <p:nvSpPr>
          <p:cNvPr id="6" name="Zástupný symbol pro obsah 6"/>
          <p:cNvSpPr>
            <a:spLocks noGrp="1"/>
          </p:cNvSpPr>
          <p:nvPr>
            <p:ph sz="half" idx="1"/>
          </p:nvPr>
        </p:nvSpPr>
        <p:spPr>
          <a:xfrm>
            <a:off x="450810" y="1000108"/>
            <a:ext cx="9649486" cy="4371752"/>
          </a:xfrm>
        </p:spPr>
        <p:txBody>
          <a:bodyPr/>
          <a:lstStyle/>
          <a:p>
            <a:r>
              <a:rPr lang="cs-CZ" dirty="0"/>
              <a:t> Vzpomínka na všechny věrné zemřelé</a:t>
            </a:r>
          </a:p>
          <a:p>
            <a:pPr lvl="1"/>
            <a:r>
              <a:rPr lang="cs-CZ" dirty="0"/>
              <a:t>m</a:t>
            </a:r>
            <a:r>
              <a:rPr lang="cs-CZ" dirty="0" smtClean="0"/>
              <a:t>še </a:t>
            </a:r>
            <a:r>
              <a:rPr lang="cs-CZ" dirty="0"/>
              <a:t>svatá na hřbitově</a:t>
            </a:r>
          </a:p>
          <a:p>
            <a:pPr lvl="1"/>
            <a:endParaRPr lang="cs-CZ" dirty="0"/>
          </a:p>
        </p:txBody>
      </p:sp>
      <p:pic>
        <p:nvPicPr>
          <p:cNvPr id="7" name="Obrázek 6">
            <a:extLst>
              <a:ext uri="{FF2B5EF4-FFF2-40B4-BE49-F238E27FC236}">
                <a16:creationId xmlns="" xmlns:a16="http://schemas.microsoft.com/office/drawing/2014/main" id="{AFC75208-FB7A-48B9-A0EF-C2626F8556F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36628" y="2000240"/>
            <a:ext cx="6286544" cy="4714908"/>
          </a:xfrm>
          <a:prstGeom prst="rect">
            <a:avLst/>
          </a:prstGeom>
        </p:spPr>
      </p:pic>
      <p:pic>
        <p:nvPicPr>
          <p:cNvPr id="5122" name="Picture 2" descr="https://galerie.clovekavira.cz/photobankres.axd/resimg/file$7C57adddfa17ec4f4f9340af0176c5f297$5C456b493e_20170325-202454-Napaje01_RaSi_RSF_7186$2Ejpg/1920x1080/100"/>
          <p:cNvPicPr>
            <a:picLocks noChangeAspect="1" noChangeArrowheads="1"/>
          </p:cNvPicPr>
          <p:nvPr/>
        </p:nvPicPr>
        <p:blipFill>
          <a:blip r:embed="rId4" cstate="print"/>
          <a:srcRect/>
          <a:stretch>
            <a:fillRect/>
          </a:stretch>
        </p:blipFill>
        <p:spPr bwMode="auto">
          <a:xfrm>
            <a:off x="7880362" y="214290"/>
            <a:ext cx="4071966" cy="2714644"/>
          </a:xfrm>
          <a:prstGeom prst="rect">
            <a:avLst/>
          </a:prstGeom>
          <a:noFill/>
        </p:spPr>
      </p:pic>
    </p:spTree>
    <p:extLst>
      <p:ext uri="{BB962C8B-B14F-4D97-AF65-F5344CB8AC3E}">
        <p14:creationId xmlns="" xmlns:p14="http://schemas.microsoft.com/office/powerpoint/2010/main" val="3526252775"/>
      </p:ext>
    </p:extLst>
  </p:cSld>
  <p:clrMapOvr>
    <a:masterClrMapping/>
  </p:clrMapOvr>
  <p:transition spd="slow" advClick="0" advTm="15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6" descr="Není k dispozici žádný popis fotky."/>
          <p:cNvPicPr>
            <a:picLocks noChangeAspect="1" noChangeArrowheads="1"/>
          </p:cNvPicPr>
          <p:nvPr/>
        </p:nvPicPr>
        <p:blipFill>
          <a:blip r:embed="rId3"/>
          <a:srcRect/>
          <a:stretch>
            <a:fillRect/>
          </a:stretch>
        </p:blipFill>
        <p:spPr bwMode="auto">
          <a:xfrm>
            <a:off x="7880362" y="214290"/>
            <a:ext cx="4094149" cy="5458865"/>
          </a:xfrm>
          <a:prstGeom prst="rect">
            <a:avLst/>
          </a:prstGeom>
          <a:noFill/>
        </p:spPr>
      </p:pic>
      <p:pic>
        <p:nvPicPr>
          <p:cNvPr id="69642" name="Picture 10" descr="Popis není dostupný."/>
          <p:cNvPicPr>
            <a:picLocks noChangeAspect="1" noChangeArrowheads="1"/>
          </p:cNvPicPr>
          <p:nvPr/>
        </p:nvPicPr>
        <p:blipFill>
          <a:blip r:embed="rId4"/>
          <a:srcRect/>
          <a:stretch>
            <a:fillRect/>
          </a:stretch>
        </p:blipFill>
        <p:spPr bwMode="auto">
          <a:xfrm>
            <a:off x="4665652" y="1218738"/>
            <a:ext cx="4021048" cy="5424972"/>
          </a:xfrm>
          <a:prstGeom prst="rect">
            <a:avLst/>
          </a:prstGeom>
          <a:noFill/>
        </p:spPr>
      </p:pic>
      <p:sp>
        <p:nvSpPr>
          <p:cNvPr id="5" name="Nadpis 1">
            <a:extLst>
              <a:ext uri="{FF2B5EF4-FFF2-40B4-BE49-F238E27FC236}">
                <a16:creationId xmlns="" xmlns:a16="http://schemas.microsoft.com/office/drawing/2014/main" id="{66BB40F6-7950-4AF5-9D1B-D888E5F14099}"/>
              </a:ext>
            </a:extLst>
          </p:cNvPr>
          <p:cNvSpPr>
            <a:spLocks noGrp="1"/>
          </p:cNvSpPr>
          <p:nvPr>
            <p:ph type="title"/>
          </p:nvPr>
        </p:nvSpPr>
        <p:spPr>
          <a:xfrm>
            <a:off x="236496" y="571480"/>
            <a:ext cx="9653549" cy="525406"/>
          </a:xfrm>
        </p:spPr>
        <p:txBody>
          <a:bodyPr rtlCol="0">
            <a:normAutofit fontScale="90000"/>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JSME SPOLU RÁDI,</a:t>
            </a:r>
            <a:b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JEZDÍME NA POUTĚ </a:t>
            </a:r>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sym typeface="Wingdings" pitchFamily="2" charset="2"/>
              </a:rPr>
              <a:t></a:t>
            </a:r>
            <a:endPar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endParaRPr>
          </a:p>
        </p:txBody>
      </p:sp>
      <p:sp>
        <p:nvSpPr>
          <p:cNvPr id="69634" name="AutoShape 2" descr="Není k dispozici žádný popis fotk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69636" name="Picture 4" descr="Není k dispozici žádný popis fotky."/>
          <p:cNvPicPr>
            <a:picLocks noChangeAspect="1" noChangeArrowheads="1"/>
          </p:cNvPicPr>
          <p:nvPr/>
        </p:nvPicPr>
        <p:blipFill>
          <a:blip r:embed="rId5" cstate="print"/>
          <a:srcRect l="9412" r="20000" b="-131"/>
          <a:stretch>
            <a:fillRect/>
          </a:stretch>
        </p:blipFill>
        <p:spPr bwMode="auto">
          <a:xfrm>
            <a:off x="155575" y="1643917"/>
            <a:ext cx="4405833" cy="4699530"/>
          </a:xfrm>
          <a:prstGeom prst="rect">
            <a:avLst/>
          </a:prstGeom>
          <a:noFill/>
        </p:spPr>
      </p:pic>
      <p:pic>
        <p:nvPicPr>
          <p:cNvPr id="69640" name="Picture 8" descr="Popis není dostupný."/>
          <p:cNvPicPr>
            <a:picLocks noChangeAspect="1" noChangeArrowheads="1"/>
          </p:cNvPicPr>
          <p:nvPr/>
        </p:nvPicPr>
        <p:blipFill>
          <a:blip r:embed="rId4"/>
          <a:srcRect/>
          <a:stretch>
            <a:fillRect/>
          </a:stretch>
        </p:blipFill>
        <p:spPr bwMode="auto">
          <a:xfrm>
            <a:off x="-10479204" y="-9929906"/>
            <a:ext cx="6088079" cy="8213693"/>
          </a:xfrm>
          <a:prstGeom prst="rect">
            <a:avLst/>
          </a:prstGeom>
          <a:noFill/>
        </p:spPr>
      </p:pic>
    </p:spTree>
    <p:extLst>
      <p:ext uri="{BB962C8B-B14F-4D97-AF65-F5344CB8AC3E}">
        <p14:creationId xmlns="" xmlns:p14="http://schemas.microsoft.com/office/powerpoint/2010/main" val="3526252775"/>
      </p:ext>
    </p:extLst>
  </p:cSld>
  <p:clrMapOvr>
    <a:masterClrMapping/>
  </p:clrMapOvr>
  <p:transition spd="slow" advClick="0" advTm="15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 xmlns:a16="http://schemas.microsoft.com/office/drawing/2014/main" id="{278DE414-B1F7-45D3-AB8C-A4761DC88CEF}"/>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3772" y="692696"/>
            <a:ext cx="7056784" cy="5292588"/>
          </a:xfrm>
          <a:prstGeom prst="rect">
            <a:avLst/>
          </a:prstGeom>
        </p:spPr>
      </p:pic>
      <p:pic>
        <p:nvPicPr>
          <p:cNvPr id="9" name="Obrázek 8">
            <a:extLst>
              <a:ext uri="{FF2B5EF4-FFF2-40B4-BE49-F238E27FC236}">
                <a16:creationId xmlns="" xmlns:a16="http://schemas.microsoft.com/office/drawing/2014/main" id="{34A1D27A-A7C4-4CD3-8588-E51CCF4FB4D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606580" y="63689"/>
            <a:ext cx="4464496" cy="6730622"/>
          </a:xfrm>
          <a:prstGeom prst="rect">
            <a:avLst/>
          </a:prstGeom>
        </p:spPr>
      </p:pic>
    </p:spTree>
    <p:extLst>
      <p:ext uri="{BB962C8B-B14F-4D97-AF65-F5344CB8AC3E}">
        <p14:creationId xmlns="" xmlns:p14="http://schemas.microsoft.com/office/powerpoint/2010/main" val="1795219737"/>
      </p:ext>
    </p:extLst>
  </p:cSld>
  <p:clrMapOvr>
    <a:masterClrMapping/>
  </p:clrMapOvr>
  <p:transition spd="slow" advClick="0" advTm="15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 xmlns:a16="http://schemas.microsoft.com/office/drawing/2014/main" id="{355D4D7B-44BD-4D5B-99E0-63B6FBDD769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518348" y="174840"/>
            <a:ext cx="5140192" cy="6508320"/>
          </a:xfrm>
          <a:prstGeom prst="rect">
            <a:avLst/>
          </a:prstGeom>
        </p:spPr>
      </p:pic>
      <p:pic>
        <p:nvPicPr>
          <p:cNvPr id="3" name="Obrázek 2">
            <a:extLst>
              <a:ext uri="{FF2B5EF4-FFF2-40B4-BE49-F238E27FC236}">
                <a16:creationId xmlns="" xmlns:a16="http://schemas.microsoft.com/office/drawing/2014/main" id="{1AF5CE63-8690-44BD-AA7E-3953F404A39E}"/>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05779" y="174840"/>
            <a:ext cx="4884419" cy="6508320"/>
          </a:xfrm>
          <a:prstGeom prst="rect">
            <a:avLst/>
          </a:prstGeom>
        </p:spPr>
      </p:pic>
    </p:spTree>
    <p:extLst>
      <p:ext uri="{BB962C8B-B14F-4D97-AF65-F5344CB8AC3E}">
        <p14:creationId xmlns="" xmlns:p14="http://schemas.microsoft.com/office/powerpoint/2010/main" val="1821808274"/>
      </p:ext>
    </p:extLst>
  </p:cSld>
  <p:clrMapOvr>
    <a:masterClrMapping/>
  </p:clrMapOvr>
  <p:transition spd="slow" advClick="0" advTm="15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9566" y="267485"/>
            <a:ext cx="9653549" cy="713540"/>
          </a:xfrm>
        </p:spPr>
        <p:txBody>
          <a:bodyPr rtlCol="0">
            <a:normAutofit/>
          </a:bodyPr>
          <a:lstStyle/>
          <a:p>
            <a:r>
              <a:rPr lang="cs-CZ" sz="3400"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Duchovní setkávání</a:t>
            </a:r>
          </a:p>
        </p:txBody>
      </p:sp>
      <p:sp>
        <p:nvSpPr>
          <p:cNvPr id="5" name="Zástupný symbol pro obsah 4"/>
          <p:cNvSpPr>
            <a:spLocks noGrp="1"/>
          </p:cNvSpPr>
          <p:nvPr>
            <p:ph sz="half" idx="1"/>
          </p:nvPr>
        </p:nvSpPr>
        <p:spPr>
          <a:xfrm>
            <a:off x="307485" y="1057521"/>
            <a:ext cx="6277060" cy="820687"/>
          </a:xfrm>
        </p:spPr>
        <p:txBody>
          <a:bodyPr rtlCol="0"/>
          <a:lstStyle/>
          <a:p>
            <a:pPr rtl="0"/>
            <a:r>
              <a:rPr lang="cs-CZ" dirty="0"/>
              <a:t>Mše svaté, adorace, večery chval</a:t>
            </a:r>
          </a:p>
        </p:txBody>
      </p:sp>
      <p:sp>
        <p:nvSpPr>
          <p:cNvPr id="46082" name="AutoShape 2" descr="C:\Users\martin\Desktop\Evinka\FARA\Monstrance.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6084" name="AutoShape 4" descr="C:\Users\martin\Desktop\Evinka\FARA\Monstrance.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6086" name="AutoShape 6" descr="C:\Users\martin\Desktop\Evinka\FARA\Monstrance.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46088" name="Picture 8" descr="Není k dispozici žádný popis fotky."/>
          <p:cNvPicPr>
            <a:picLocks noChangeAspect="1" noChangeArrowheads="1"/>
          </p:cNvPicPr>
          <p:nvPr/>
        </p:nvPicPr>
        <p:blipFill>
          <a:blip r:embed="rId3"/>
          <a:srcRect/>
          <a:stretch>
            <a:fillRect/>
          </a:stretch>
        </p:blipFill>
        <p:spPr bwMode="auto">
          <a:xfrm>
            <a:off x="6072427" y="2924944"/>
            <a:ext cx="5846606" cy="3762401"/>
          </a:xfrm>
          <a:prstGeom prst="rect">
            <a:avLst/>
          </a:prstGeom>
          <a:noFill/>
        </p:spPr>
      </p:pic>
      <p:pic>
        <p:nvPicPr>
          <p:cNvPr id="50178" name="Picture 2" descr="https://galerie.clovekavira.cz/photobankres.axd/resimg/file$7C18b2f30ca320499b82f1bcaf1a0509cd$5C40385aaa_sv$2E$20p$C5$99ijim$C3$A1n$C3$AD$20Napajedla$202019$20$2821$20of$2040$29$2Ejpg/1920x1080/100"/>
          <p:cNvPicPr>
            <a:picLocks noChangeAspect="1" noChangeArrowheads="1"/>
          </p:cNvPicPr>
          <p:nvPr/>
        </p:nvPicPr>
        <p:blipFill>
          <a:blip r:embed="rId4" cstate="print"/>
          <a:srcRect/>
          <a:stretch>
            <a:fillRect/>
          </a:stretch>
        </p:blipFill>
        <p:spPr bwMode="auto">
          <a:xfrm>
            <a:off x="277941" y="1700808"/>
            <a:ext cx="5643602" cy="3762401"/>
          </a:xfrm>
          <a:prstGeom prst="rect">
            <a:avLst/>
          </a:prstGeom>
          <a:noFill/>
        </p:spPr>
      </p:pic>
    </p:spTree>
    <p:extLst>
      <p:ext uri="{BB962C8B-B14F-4D97-AF65-F5344CB8AC3E}">
        <p14:creationId xmlns="" xmlns:p14="http://schemas.microsoft.com/office/powerpoint/2010/main" val="2693084093"/>
      </p:ext>
    </p:extLst>
  </p:cSld>
  <p:clrMapOvr>
    <a:masterClrMapping/>
  </p:clrMapOvr>
  <p:transition spd="slow" advClick="0" advTm="15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s://galerie.clovekavira.cz/photobankres.axd/resimg/file$7C9ac2d31798cb4db1b7fbd888188d8738$5C41dd2712_Prvn$C3$AD$20svat$C3$A9$20p$C5$99im$C3$A1n$C3$AD$2028$2E6$2E2020$20Napajedla-0815$2Ejpg/1920x1080/100"/>
          <p:cNvPicPr>
            <a:picLocks noChangeAspect="1" noChangeArrowheads="1"/>
          </p:cNvPicPr>
          <p:nvPr/>
        </p:nvPicPr>
        <p:blipFill>
          <a:blip r:embed="rId3"/>
          <a:srcRect/>
          <a:stretch>
            <a:fillRect/>
          </a:stretch>
        </p:blipFill>
        <p:spPr bwMode="auto">
          <a:xfrm>
            <a:off x="236496" y="1357298"/>
            <a:ext cx="6750891" cy="4500594"/>
          </a:xfrm>
          <a:prstGeom prst="rect">
            <a:avLst/>
          </a:prstGeom>
          <a:noFill/>
        </p:spPr>
      </p:pic>
      <p:sp>
        <p:nvSpPr>
          <p:cNvPr id="2" name="Nadpis 1"/>
          <p:cNvSpPr>
            <a:spLocks noGrp="1"/>
          </p:cNvSpPr>
          <p:nvPr>
            <p:ph type="title"/>
          </p:nvPr>
        </p:nvSpPr>
        <p:spPr>
          <a:xfrm>
            <a:off x="236496" y="214290"/>
            <a:ext cx="9653549" cy="1105950"/>
          </a:xfrm>
        </p:spPr>
        <p:txBody>
          <a:bodyPr rtlCol="0">
            <a:normAutofit fontScale="90000"/>
          </a:bodyPr>
          <a:lstStyle/>
          <a:p>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r>
            <a:b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r>
            <a:b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t>
            </a:r>
            <a:b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Sbor a dětská </a:t>
            </a:r>
            <a:r>
              <a:rPr lang="cs-CZ" cap="none" dirty="0" err="1">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schóla</a:t>
            </a:r>
            <a:r>
              <a:rPr lang="cs-CZ" b="1" u="sng" dirty="0">
                <a:effectLst>
                  <a:outerShdw blurRad="38100" dist="38100" dir="2700000" algn="tl">
                    <a:srgbClr val="000000">
                      <a:alpha val="43137"/>
                    </a:srgbClr>
                  </a:outerShdw>
                </a:effectLst>
              </a:rPr>
              <a:t/>
            </a:r>
            <a:br>
              <a:rPr lang="cs-CZ" b="1" u="sng" dirty="0">
                <a:effectLst>
                  <a:outerShdw blurRad="38100" dist="38100" dir="2700000" algn="tl">
                    <a:srgbClr val="000000">
                      <a:alpha val="43137"/>
                    </a:srgbClr>
                  </a:outerShdw>
                </a:effectLst>
              </a:rPr>
            </a:br>
            <a:endParaRPr lang="cs-CZ" dirty="0"/>
          </a:p>
        </p:txBody>
      </p:sp>
      <p:pic>
        <p:nvPicPr>
          <p:cNvPr id="5" name="Obrázek 4">
            <a:extLst>
              <a:ext uri="{FF2B5EF4-FFF2-40B4-BE49-F238E27FC236}">
                <a16:creationId xmlns="" xmlns:a16="http://schemas.microsoft.com/office/drawing/2014/main" id="{8E59A874-5C3D-4252-B1B4-3BD43193449A}"/>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15404" r="16243" b="4726"/>
          <a:stretch/>
        </p:blipFill>
        <p:spPr>
          <a:xfrm>
            <a:off x="7165982" y="1357298"/>
            <a:ext cx="4714908" cy="4495355"/>
          </a:xfrm>
          <a:prstGeom prst="rect">
            <a:avLst/>
          </a:prstGeom>
        </p:spPr>
      </p:pic>
    </p:spTree>
    <p:extLst>
      <p:ext uri="{BB962C8B-B14F-4D97-AF65-F5344CB8AC3E}">
        <p14:creationId xmlns="" xmlns:p14="http://schemas.microsoft.com/office/powerpoint/2010/main" val="3639556975"/>
      </p:ext>
    </p:extLst>
  </p:cSld>
  <p:clrMapOvr>
    <a:masterClrMapping/>
  </p:clrMapOvr>
  <p:transition spd="slow" advClick="0" advTm="15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6496" y="214290"/>
            <a:ext cx="9653549" cy="1105950"/>
          </a:xfrm>
        </p:spPr>
        <p:txBody>
          <a:bodyPr rtlCol="0">
            <a:normAutofit fontScale="90000"/>
          </a:bodyPr>
          <a:lstStyle/>
          <a:p>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r>
            <a:b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r>
            <a:b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t>
            </a:r>
            <a:b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Varhany</a:t>
            </a:r>
            <a:r>
              <a:rPr lang="cs-CZ" b="1" u="sng" dirty="0">
                <a:effectLst>
                  <a:outerShdw blurRad="38100" dist="38100" dir="2700000" algn="tl">
                    <a:srgbClr val="000000">
                      <a:alpha val="43137"/>
                    </a:srgbClr>
                  </a:outerShdw>
                </a:effectLst>
              </a:rPr>
              <a:t/>
            </a:r>
            <a:br>
              <a:rPr lang="cs-CZ" b="1" u="sng" dirty="0">
                <a:effectLst>
                  <a:outerShdw blurRad="38100" dist="38100" dir="2700000" algn="tl">
                    <a:srgbClr val="000000">
                      <a:alpha val="43137"/>
                    </a:srgbClr>
                  </a:outerShdw>
                </a:effectLst>
              </a:rPr>
            </a:br>
            <a:endParaRPr lang="cs-CZ" dirty="0"/>
          </a:p>
        </p:txBody>
      </p:sp>
      <p:sp>
        <p:nvSpPr>
          <p:cNvPr id="6" name="Zástupný symbol pro obsah 4">
            <a:extLst>
              <a:ext uri="{FF2B5EF4-FFF2-40B4-BE49-F238E27FC236}">
                <a16:creationId xmlns="" xmlns:a16="http://schemas.microsoft.com/office/drawing/2014/main" id="{027DDE13-78A1-4801-82D1-678291CB48F7}"/>
              </a:ext>
            </a:extLst>
          </p:cNvPr>
          <p:cNvSpPr>
            <a:spLocks noGrp="1"/>
          </p:cNvSpPr>
          <p:nvPr>
            <p:ph sz="half" idx="1"/>
          </p:nvPr>
        </p:nvSpPr>
        <p:spPr>
          <a:xfrm>
            <a:off x="236496" y="908720"/>
            <a:ext cx="10668332" cy="1105950"/>
          </a:xfrm>
        </p:spPr>
        <p:txBody>
          <a:bodyPr rtlCol="0"/>
          <a:lstStyle/>
          <a:p>
            <a:pPr rtl="0"/>
            <a:r>
              <a:rPr lang="cs-CZ" dirty="0"/>
              <a:t>Během roku se </a:t>
            </a:r>
            <a:r>
              <a:rPr lang="cs-CZ" dirty="0" smtClean="0"/>
              <a:t>koná několik (</a:t>
            </a:r>
            <a:r>
              <a:rPr lang="cs-CZ" dirty="0"/>
              <a:t>nejen) varhanních koncertů</a:t>
            </a:r>
          </a:p>
          <a:p>
            <a:pPr marL="0" indent="0" rtl="0">
              <a:buNone/>
            </a:pPr>
            <a:endParaRPr lang="cs-CZ" dirty="0"/>
          </a:p>
        </p:txBody>
      </p:sp>
      <p:pic>
        <p:nvPicPr>
          <p:cNvPr id="1026" name="Picture 2" descr="https://galerie.clovekavira.cz/photobankres.axd/resimg/file$7C1b6ac2a4d80d45d580d273d0c3546a7c$5C1098363f_x$20$2833$20of$2036$29$2Ejpg/1920x1080/100">
            <a:extLst>
              <a:ext uri="{FF2B5EF4-FFF2-40B4-BE49-F238E27FC236}">
                <a16:creationId xmlns="" xmlns:a16="http://schemas.microsoft.com/office/drawing/2014/main" id="{87E9D5FD-7542-4789-8C32-02A40F815AF7}"/>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30713" t="17500" r="2840" b="20376"/>
          <a:stretch/>
        </p:blipFill>
        <p:spPr bwMode="auto">
          <a:xfrm>
            <a:off x="7880362" y="1571612"/>
            <a:ext cx="4050083" cy="498114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Obrázek 4" descr="FOTO.jpg"/>
          <p:cNvPicPr>
            <a:picLocks noChangeAspect="1"/>
          </p:cNvPicPr>
          <p:nvPr/>
        </p:nvPicPr>
        <p:blipFill>
          <a:blip r:embed="rId4"/>
          <a:stretch>
            <a:fillRect/>
          </a:stretch>
        </p:blipFill>
        <p:spPr>
          <a:xfrm>
            <a:off x="307934" y="1571612"/>
            <a:ext cx="7395639" cy="4929222"/>
          </a:xfrm>
          <a:prstGeom prst="rect">
            <a:avLst/>
          </a:prstGeom>
        </p:spPr>
      </p:pic>
    </p:spTree>
    <p:extLst>
      <p:ext uri="{BB962C8B-B14F-4D97-AF65-F5344CB8AC3E}">
        <p14:creationId xmlns="" xmlns:p14="http://schemas.microsoft.com/office/powerpoint/2010/main" val="1459187271"/>
      </p:ext>
    </p:extLst>
  </p:cSld>
  <p:clrMapOvr>
    <a:masterClrMapping/>
  </p:clrMapOvr>
  <p:transition spd="slow" advClick="0" advTm="15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2">
            <a:extLst>
              <a:ext uri="{FF2B5EF4-FFF2-40B4-BE49-F238E27FC236}">
                <a16:creationId xmlns="" xmlns:a16="http://schemas.microsoft.com/office/drawing/2014/main" id="{56AA85E6-4498-41B8-8165-51663BA3EADF}"/>
              </a:ext>
            </a:extLst>
          </p:cNvPr>
          <p:cNvSpPr>
            <a:spLocks noGrp="1"/>
          </p:cNvSpPr>
          <p:nvPr>
            <p:ph type="title"/>
          </p:nvPr>
        </p:nvSpPr>
        <p:spPr>
          <a:xfrm>
            <a:off x="261764" y="764704"/>
            <a:ext cx="9649486" cy="504056"/>
          </a:xfrm>
        </p:spPr>
        <p:txBody>
          <a:bodyPr rtlCol="0">
            <a:normAutofit fontScale="90000"/>
          </a:bodyPr>
          <a:lstStyle/>
          <a:p>
            <a:pPr rtl="0"/>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Anna Marie </a:t>
            </a:r>
            <a:r>
              <a:rPr lang="cs-CZ" cap="none" dirty="0" err="1">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Zelíková</a:t>
            </a:r>
            <a: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 </a:t>
            </a:r>
            <a:br>
              <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br>
            <a:endParaRPr lang="cs-CZ" cap="none" dirty="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endParaRPr>
          </a:p>
        </p:txBody>
      </p:sp>
      <p:sp>
        <p:nvSpPr>
          <p:cNvPr id="8" name="Zástupný symbol pro obsah 2">
            <a:extLst>
              <a:ext uri="{FF2B5EF4-FFF2-40B4-BE49-F238E27FC236}">
                <a16:creationId xmlns="" xmlns:a16="http://schemas.microsoft.com/office/drawing/2014/main" id="{CEAA7B5F-5D66-4071-8E01-C384C25AA205}"/>
              </a:ext>
            </a:extLst>
          </p:cNvPr>
          <p:cNvSpPr txBox="1">
            <a:spLocks/>
          </p:cNvSpPr>
          <p:nvPr/>
        </p:nvSpPr>
        <p:spPr>
          <a:xfrm>
            <a:off x="117748" y="836712"/>
            <a:ext cx="8712161" cy="4590256"/>
          </a:xfrm>
          <a:prstGeom prst="rect">
            <a:avLst/>
          </a:prstGeom>
        </p:spPr>
        <p:txBody>
          <a:bodyPr vert="horz" anchor="t">
            <a:normAutofit/>
          </a:bodyPr>
          <a:lstStyle>
            <a:lvl1pPr marL="274320" indent="-274320" algn="l" rtl="0" eaLnBrk="1" latinLnBrk="0" hangingPunct="1">
              <a:spcBef>
                <a:spcPts val="600"/>
              </a:spcBef>
              <a:buClr>
                <a:schemeClr val="tx2"/>
              </a:buClr>
              <a:buSzPct val="73000"/>
              <a:buFont typeface="Wingdings 2"/>
              <a:buChar char=""/>
              <a:defRPr kumimoji="0" sz="28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4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18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defTabSz="914400"/>
            <a:r>
              <a:rPr lang="cs-CZ" dirty="0"/>
              <a:t>Sestra III. řádu karmelského, dobrovolná oběť lásky a smíru za duše </a:t>
            </a:r>
          </a:p>
          <a:p>
            <a:pPr defTabSz="914400"/>
            <a:r>
              <a:rPr lang="cs-CZ" dirty="0"/>
              <a:t>11. v měsíci modlitba růžence u hrobu Aničky</a:t>
            </a:r>
          </a:p>
          <a:p>
            <a:pPr marL="0" indent="0" defTabSz="914400">
              <a:buFont typeface="Wingdings 2"/>
              <a:buNone/>
            </a:pPr>
            <a:endParaRPr lang="cs-CZ" dirty="0"/>
          </a:p>
        </p:txBody>
      </p:sp>
      <p:pic>
        <p:nvPicPr>
          <p:cNvPr id="6" name="Obrázek 5">
            <a:extLst>
              <a:ext uri="{FF2B5EF4-FFF2-40B4-BE49-F238E27FC236}">
                <a16:creationId xmlns="" xmlns:a16="http://schemas.microsoft.com/office/drawing/2014/main" id="{3B5CF10D-88CC-4770-9314-9B98D88A3871}"/>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1219" b="12751"/>
          <a:stretch/>
        </p:blipFill>
        <p:spPr>
          <a:xfrm>
            <a:off x="5658498" y="2458563"/>
            <a:ext cx="3316234" cy="4295199"/>
          </a:xfrm>
          <a:prstGeom prst="rect">
            <a:avLst/>
          </a:prstGeom>
        </p:spPr>
      </p:pic>
      <p:pic>
        <p:nvPicPr>
          <p:cNvPr id="1026" name="Picture 2" descr="Anna Marie Zelíková - Arcibiskupství olomoucké">
            <a:extLst>
              <a:ext uri="{FF2B5EF4-FFF2-40B4-BE49-F238E27FC236}">
                <a16:creationId xmlns="" xmlns:a16="http://schemas.microsoft.com/office/drawing/2014/main" id="{61BF4E10-440D-42C3-AEDA-C1C141A1E1EE}"/>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77198" y="2420887"/>
            <a:ext cx="3240360" cy="43204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1500832"/>
      </p:ext>
    </p:extLst>
  </p:cSld>
  <p:clrMapOvr>
    <a:masterClrMapping/>
  </p:clrMapOvr>
  <p:transition spd="slow" advClick="0" advTm="15000">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hatý">
  <a:themeElements>
    <a:clrScheme name="Bohatý">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Bohatý">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ohatý">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Motiv Offic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Motiv Offic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1380992</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template makes an impression with its bold red background, radial sunburst pattern, and contrasting black title bar. Consider it for your small business or marketing presentation. Or, take advantage of the red color scheme to make a holiday-themed presentation.  Compatible with PowerPoint 2013 and later, this template offers a variety of slide layouts including title slides, bulleted lists, photo with captions, a sample chart, and blank slide, all in a widescreen (16X9) format.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2011-12-19T18:35:00+00:00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TP102804893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725212</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765CE0-A8A0-42E0-82D2-3F870DB4D5F7}">
  <ds:schemaRefs>
    <ds:schemaRef ds:uri="http://schemas.microsoft.com/sharepoint/v3/contenttype/forms"/>
  </ds:schemaRefs>
</ds:datastoreItem>
</file>

<file path=customXml/itemProps2.xml><?xml version="1.0" encoding="utf-8"?>
<ds:datastoreItem xmlns:ds="http://schemas.openxmlformats.org/officeDocument/2006/customXml" ds:itemID="{45076977-ECB7-44C2-A70D-853BB6B41242}">
  <ds:schemaRefs>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http://purl.org/dc/dcmitype/"/>
    <ds:schemaRef ds:uri="4873beb7-5857-4685-be1f-d57550cc96cc"/>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41BC18E0-614B-4152-A3EE-8AA2B60C7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Opulent</Template>
  <TotalTime>606</TotalTime>
  <Words>293</Words>
  <Application>Microsoft Office PowerPoint</Application>
  <PresentationFormat>Vlastní</PresentationFormat>
  <Paragraphs>100</Paragraphs>
  <Slides>38</Slides>
  <Notes>38</Notes>
  <HiddenSlides>0</HiddenSlides>
  <MMClips>0</MMClips>
  <ScaleCrop>false</ScaleCrop>
  <HeadingPairs>
    <vt:vector size="4" baseType="variant">
      <vt:variant>
        <vt:lpstr>Motiv</vt:lpstr>
      </vt:variant>
      <vt:variant>
        <vt:i4>1</vt:i4>
      </vt:variant>
      <vt:variant>
        <vt:lpstr>Nadpisy snímků</vt:lpstr>
      </vt:variant>
      <vt:variant>
        <vt:i4>38</vt:i4>
      </vt:variant>
    </vt:vector>
  </HeadingPairs>
  <TitlesOfParts>
    <vt:vector size="39" baseType="lpstr">
      <vt:lpstr>Bohatý</vt:lpstr>
      <vt:lpstr>Snímek 1</vt:lpstr>
      <vt:lpstr>Snímek 2</vt:lpstr>
      <vt:lpstr>Snímek 3</vt:lpstr>
      <vt:lpstr>Snímek 4</vt:lpstr>
      <vt:lpstr>Snímek 5</vt:lpstr>
      <vt:lpstr>Duchovní setkávání</vt:lpstr>
      <vt:lpstr>    Sbor a dětská schóla </vt:lpstr>
      <vt:lpstr>    Varhany </vt:lpstr>
      <vt:lpstr>Anna Marie Zelíková  </vt:lpstr>
      <vt:lpstr>Anna Marie Zelíková  </vt:lpstr>
      <vt:lpstr>Snímek 11</vt:lpstr>
      <vt:lpstr>Snímek 12</vt:lpstr>
      <vt:lpstr>Snímek 13</vt:lpstr>
      <vt:lpstr>Snímek 14</vt:lpstr>
      <vt:lpstr>Život farnosti </vt:lpstr>
      <vt:lpstr>Advent  </vt:lpstr>
      <vt:lpstr>Roráty </vt:lpstr>
      <vt:lpstr>Návštěva sv. Mikuláše </vt:lpstr>
      <vt:lpstr>Vánoce  </vt:lpstr>
      <vt:lpstr>Vánoční koncert  </vt:lpstr>
      <vt:lpstr>Tříkrálová sbírka</vt:lpstr>
      <vt:lpstr>Období karnevalu a zabíjačky</vt:lpstr>
      <vt:lpstr>Postní doba</vt:lpstr>
      <vt:lpstr>Postní doba</vt:lpstr>
      <vt:lpstr>Velikonoce </vt:lpstr>
      <vt:lpstr>Velikonoce </vt:lpstr>
      <vt:lpstr>Mše sv. a táborák k ukončení  školního roku</vt:lpstr>
      <vt:lpstr>Letní příměstský tábor</vt:lpstr>
      <vt:lpstr>Letní příměstský  tábor</vt:lpstr>
      <vt:lpstr>Pouť ke cti sv. Bartoloměje</vt:lpstr>
      <vt:lpstr>Pouť ke cti sv. Bartoloměje</vt:lpstr>
      <vt:lpstr>Svatováclavské slavnosti</vt:lpstr>
      <vt:lpstr>Světový den misií</vt:lpstr>
      <vt:lpstr>Světový den misií</vt:lpstr>
      <vt:lpstr>Napajedelská drakiáda</vt:lpstr>
      <vt:lpstr>Dušičky</vt:lpstr>
      <vt:lpstr>Dušičky</vt:lpstr>
      <vt:lpstr>JSME SPOLU RÁDI, JEZDÍME NA POUTĚ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FARNOST  NAPAJEDLA</dc:title>
  <dc:creator>Eva Holečková</dc:creator>
  <cp:lastModifiedBy>martin</cp:lastModifiedBy>
  <cp:revision>100</cp:revision>
  <dcterms:created xsi:type="dcterms:W3CDTF">2025-04-22T06:46:42Z</dcterms:created>
  <dcterms:modified xsi:type="dcterms:W3CDTF">2025-06-03T15:33:34Z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